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7"/>
  </p:notesMasterIdLst>
  <p:sldIdLst>
    <p:sldId id="256" r:id="rId2"/>
    <p:sldId id="311" r:id="rId3"/>
    <p:sldId id="259" r:id="rId4"/>
    <p:sldId id="263" r:id="rId5"/>
    <p:sldId id="268" r:id="rId6"/>
    <p:sldId id="275" r:id="rId7"/>
    <p:sldId id="305" r:id="rId8"/>
    <p:sldId id="270" r:id="rId9"/>
    <p:sldId id="301" r:id="rId10"/>
    <p:sldId id="306" r:id="rId11"/>
    <p:sldId id="310" r:id="rId12"/>
    <p:sldId id="309" r:id="rId13"/>
    <p:sldId id="262" r:id="rId14"/>
    <p:sldId id="312" r:id="rId15"/>
    <p:sldId id="282" r:id="rId16"/>
  </p:sldIdLst>
  <p:sldSz cx="9144000" cy="5143500" type="screen16x9"/>
  <p:notesSz cx="6858000" cy="9144000"/>
  <p:embeddedFontLst>
    <p:embeddedFont>
      <p:font typeface="Agency FB" panose="020B0503020202020204" pitchFamily="34" charset="0"/>
      <p:regular r:id="rId18"/>
      <p:bold r:id="rId19"/>
    </p:embeddedFont>
    <p:embeddedFont>
      <p:font typeface="Berlin Sans FB Demi" panose="020E0802020502020306" pitchFamily="34" charset="0"/>
      <p:bold r:id="rId20"/>
    </p:embeddedFont>
    <p:embeddedFont>
      <p:font typeface="Britannic Bold" panose="020B0903060703020204" pitchFamily="34" charset="0"/>
      <p:regular r:id="rId21"/>
    </p:embeddedFont>
    <p:embeddedFont>
      <p:font typeface="Franklin Gothic Demi Cond" panose="020B0706030402020204" pitchFamily="34" charset="0"/>
      <p:regular r:id="rId22"/>
    </p:embeddedFont>
    <p:embeddedFont>
      <p:font typeface="Gloucester MT Extra Condensed" panose="02030808020601010101" pitchFamily="18" charset="0"/>
      <p:regular r:id="rId23"/>
    </p:embeddedFont>
    <p:embeddedFont>
      <p:font typeface="Montserrat" panose="00000500000000000000" pitchFamily="2" charset="0"/>
      <p:regular r:id="rId24"/>
      <p:bold r:id="rId25"/>
      <p:italic r:id="rId26"/>
      <p:boldItalic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  <p:embeddedFont>
      <p:font typeface="Open Sans ExtraBold" panose="020B0906030804020204" pitchFamily="34" charset="0"/>
      <p:bold r:id="rId32"/>
      <p:boldItalic r:id="rId33"/>
    </p:embeddedFont>
    <p:embeddedFont>
      <p:font typeface="Rockwell Extra Bold" panose="02060903040505020403" pitchFamily="18" charset="0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FFD5DF4-546F-4732-A2E4-F23197511494}">
  <a:tblStyle styleId="{9FFD5DF4-546F-4732-A2E4-F2319751149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63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a9e355c63c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a9e355c63c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8816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53444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a9e355c63c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a9e355c63c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1603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a9e355c63c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a9e355c63c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85634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g20c3cc84bf7_0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1" name="Google Shape;1701;g20c3cc84bf7_0_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a9e355c63c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a9e355c63c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a9e355c63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a9e355c63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a9e355c63c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a9e355c63c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a9e355c63c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a9e355c63c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a9e355c63c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a9e355c63c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a9e355c63c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a9e355c63c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9030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a9e355c63c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a9e355c63c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gac3853ba84_0_20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2" name="Google Shape;2602;gac3853ba84_0_20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5930048" y="888967"/>
            <a:ext cx="2096658" cy="2096658"/>
            <a:chOff x="2125225" y="882100"/>
            <a:chExt cx="4498300" cy="4498300"/>
          </a:xfrm>
        </p:grpSpPr>
        <p:sp>
          <p:nvSpPr>
            <p:cNvPr id="10" name="Google Shape;10;p2"/>
            <p:cNvSpPr/>
            <p:nvPr/>
          </p:nvSpPr>
          <p:spPr>
            <a:xfrm>
              <a:off x="2125225" y="882100"/>
              <a:ext cx="4498300" cy="4498300"/>
            </a:xfrm>
            <a:custGeom>
              <a:avLst/>
              <a:gdLst/>
              <a:ahLst/>
              <a:cxnLst/>
              <a:rect l="l" t="t" r="r" b="b"/>
              <a:pathLst>
                <a:path w="179932" h="179932" extrusionOk="0">
                  <a:moveTo>
                    <a:pt x="90015" y="1"/>
                  </a:moveTo>
                  <a:cubicBezTo>
                    <a:pt x="40328" y="1"/>
                    <a:pt x="1" y="40328"/>
                    <a:pt x="1" y="89918"/>
                  </a:cubicBezTo>
                  <a:cubicBezTo>
                    <a:pt x="1" y="139604"/>
                    <a:pt x="40328" y="179932"/>
                    <a:pt x="90015" y="179932"/>
                  </a:cubicBezTo>
                  <a:cubicBezTo>
                    <a:pt x="139604" y="179932"/>
                    <a:pt x="179932" y="139604"/>
                    <a:pt x="179932" y="89918"/>
                  </a:cubicBezTo>
                  <a:cubicBezTo>
                    <a:pt x="179932" y="40328"/>
                    <a:pt x="139604" y="1"/>
                    <a:pt x="900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901875" y="2235400"/>
              <a:ext cx="933450" cy="1736400"/>
            </a:xfrm>
            <a:custGeom>
              <a:avLst/>
              <a:gdLst/>
              <a:ahLst/>
              <a:cxnLst/>
              <a:rect l="l" t="t" r="r" b="b"/>
              <a:pathLst>
                <a:path w="37338" h="69456" extrusionOk="0">
                  <a:moveTo>
                    <a:pt x="18668" y="1"/>
                  </a:moveTo>
                  <a:cubicBezTo>
                    <a:pt x="16719" y="1"/>
                    <a:pt x="14651" y="715"/>
                    <a:pt x="12832" y="1536"/>
                  </a:cubicBezTo>
                  <a:cubicBezTo>
                    <a:pt x="10806" y="2501"/>
                    <a:pt x="8877" y="3562"/>
                    <a:pt x="7043" y="4720"/>
                  </a:cubicBezTo>
                  <a:cubicBezTo>
                    <a:pt x="3570" y="6843"/>
                    <a:pt x="1" y="10219"/>
                    <a:pt x="579" y="14175"/>
                  </a:cubicBezTo>
                  <a:cubicBezTo>
                    <a:pt x="965" y="17069"/>
                    <a:pt x="3377" y="19095"/>
                    <a:pt x="5114" y="21411"/>
                  </a:cubicBezTo>
                  <a:cubicBezTo>
                    <a:pt x="6947" y="23823"/>
                    <a:pt x="8105" y="26717"/>
                    <a:pt x="8491" y="29708"/>
                  </a:cubicBezTo>
                  <a:cubicBezTo>
                    <a:pt x="8973" y="33567"/>
                    <a:pt x="8105" y="37812"/>
                    <a:pt x="10903" y="40803"/>
                  </a:cubicBezTo>
                  <a:cubicBezTo>
                    <a:pt x="13990" y="44083"/>
                    <a:pt x="16691" y="46206"/>
                    <a:pt x="17367" y="51030"/>
                  </a:cubicBezTo>
                  <a:cubicBezTo>
                    <a:pt x="18042" y="55564"/>
                    <a:pt x="17174" y="60195"/>
                    <a:pt x="17656" y="64729"/>
                  </a:cubicBezTo>
                  <a:cubicBezTo>
                    <a:pt x="17849" y="66370"/>
                    <a:pt x="18331" y="68203"/>
                    <a:pt x="19682" y="69071"/>
                  </a:cubicBezTo>
                  <a:cubicBezTo>
                    <a:pt x="20159" y="69336"/>
                    <a:pt x="20686" y="69455"/>
                    <a:pt x="21223" y="69455"/>
                  </a:cubicBezTo>
                  <a:cubicBezTo>
                    <a:pt x="22641" y="69455"/>
                    <a:pt x="24122" y="68621"/>
                    <a:pt x="24892" y="67431"/>
                  </a:cubicBezTo>
                  <a:cubicBezTo>
                    <a:pt x="25857" y="65694"/>
                    <a:pt x="26243" y="63668"/>
                    <a:pt x="25953" y="61739"/>
                  </a:cubicBezTo>
                  <a:cubicBezTo>
                    <a:pt x="25760" y="59713"/>
                    <a:pt x="25664" y="57686"/>
                    <a:pt x="25953" y="55757"/>
                  </a:cubicBezTo>
                  <a:cubicBezTo>
                    <a:pt x="26532" y="52380"/>
                    <a:pt x="28944" y="49679"/>
                    <a:pt x="30102" y="46495"/>
                  </a:cubicBezTo>
                  <a:cubicBezTo>
                    <a:pt x="32514" y="40224"/>
                    <a:pt x="29909" y="32216"/>
                    <a:pt x="34154" y="27007"/>
                  </a:cubicBezTo>
                  <a:cubicBezTo>
                    <a:pt x="35022" y="26138"/>
                    <a:pt x="35794" y="25270"/>
                    <a:pt x="36469" y="24209"/>
                  </a:cubicBezTo>
                  <a:cubicBezTo>
                    <a:pt x="36952" y="23147"/>
                    <a:pt x="37145" y="21990"/>
                    <a:pt x="37145" y="20735"/>
                  </a:cubicBezTo>
                  <a:cubicBezTo>
                    <a:pt x="37338" y="18131"/>
                    <a:pt x="37241" y="15043"/>
                    <a:pt x="35215" y="13403"/>
                  </a:cubicBezTo>
                  <a:cubicBezTo>
                    <a:pt x="34250" y="12728"/>
                    <a:pt x="33189" y="12245"/>
                    <a:pt x="32031" y="11859"/>
                  </a:cubicBezTo>
                  <a:cubicBezTo>
                    <a:pt x="29716" y="10895"/>
                    <a:pt x="27690" y="9255"/>
                    <a:pt x="26339" y="7036"/>
                  </a:cubicBezTo>
                  <a:cubicBezTo>
                    <a:pt x="24988" y="4913"/>
                    <a:pt x="24217" y="2405"/>
                    <a:pt x="22191" y="1054"/>
                  </a:cubicBezTo>
                  <a:cubicBezTo>
                    <a:pt x="21132" y="298"/>
                    <a:pt x="19925" y="1"/>
                    <a:pt x="186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608575" y="1292775"/>
              <a:ext cx="262925" cy="321900"/>
            </a:xfrm>
            <a:custGeom>
              <a:avLst/>
              <a:gdLst/>
              <a:ahLst/>
              <a:cxnLst/>
              <a:rect l="l" t="t" r="r" b="b"/>
              <a:pathLst>
                <a:path w="10517" h="12876" extrusionOk="0">
                  <a:moveTo>
                    <a:pt x="8697" y="0"/>
                  </a:moveTo>
                  <a:cubicBezTo>
                    <a:pt x="8565" y="0"/>
                    <a:pt x="8431" y="23"/>
                    <a:pt x="8298" y="71"/>
                  </a:cubicBezTo>
                  <a:cubicBezTo>
                    <a:pt x="8008" y="264"/>
                    <a:pt x="7719" y="457"/>
                    <a:pt x="7429" y="843"/>
                  </a:cubicBezTo>
                  <a:cubicBezTo>
                    <a:pt x="5210" y="3062"/>
                    <a:pt x="1" y="2580"/>
                    <a:pt x="194" y="6632"/>
                  </a:cubicBezTo>
                  <a:cubicBezTo>
                    <a:pt x="267" y="8690"/>
                    <a:pt x="1964" y="12876"/>
                    <a:pt x="3921" y="12876"/>
                  </a:cubicBezTo>
                  <a:cubicBezTo>
                    <a:pt x="4532" y="12876"/>
                    <a:pt x="5169" y="12467"/>
                    <a:pt x="5789" y="11456"/>
                  </a:cubicBezTo>
                  <a:lnTo>
                    <a:pt x="9070" y="5956"/>
                  </a:lnTo>
                  <a:cubicBezTo>
                    <a:pt x="9938" y="4799"/>
                    <a:pt x="10420" y="3448"/>
                    <a:pt x="10517" y="2097"/>
                  </a:cubicBezTo>
                  <a:cubicBezTo>
                    <a:pt x="10432" y="1086"/>
                    <a:pt x="9611" y="0"/>
                    <a:pt x="86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301300" y="1118475"/>
              <a:ext cx="1073350" cy="2291375"/>
            </a:xfrm>
            <a:custGeom>
              <a:avLst/>
              <a:gdLst/>
              <a:ahLst/>
              <a:cxnLst/>
              <a:rect l="l" t="t" r="r" b="b"/>
              <a:pathLst>
                <a:path w="42934" h="91655" extrusionOk="0">
                  <a:moveTo>
                    <a:pt x="42837" y="0"/>
                  </a:moveTo>
                  <a:lnTo>
                    <a:pt x="42837" y="0"/>
                  </a:lnTo>
                  <a:cubicBezTo>
                    <a:pt x="23541" y="9648"/>
                    <a:pt x="8394" y="25857"/>
                    <a:pt x="1" y="45634"/>
                  </a:cubicBezTo>
                  <a:cubicBezTo>
                    <a:pt x="2123" y="46020"/>
                    <a:pt x="4053" y="46985"/>
                    <a:pt x="5596" y="48625"/>
                  </a:cubicBezTo>
                  <a:cubicBezTo>
                    <a:pt x="8780" y="51906"/>
                    <a:pt x="9745" y="58370"/>
                    <a:pt x="6851" y="62036"/>
                  </a:cubicBezTo>
                  <a:cubicBezTo>
                    <a:pt x="5500" y="63772"/>
                    <a:pt x="3570" y="64737"/>
                    <a:pt x="2799" y="66860"/>
                  </a:cubicBezTo>
                  <a:cubicBezTo>
                    <a:pt x="2027" y="68886"/>
                    <a:pt x="2606" y="71491"/>
                    <a:pt x="3088" y="73806"/>
                  </a:cubicBezTo>
                  <a:cubicBezTo>
                    <a:pt x="4246" y="79016"/>
                    <a:pt x="4632" y="84419"/>
                    <a:pt x="4053" y="89821"/>
                  </a:cubicBezTo>
                  <a:cubicBezTo>
                    <a:pt x="3860" y="90690"/>
                    <a:pt x="4535" y="91558"/>
                    <a:pt x="5403" y="91654"/>
                  </a:cubicBezTo>
                  <a:cubicBezTo>
                    <a:pt x="6175" y="91654"/>
                    <a:pt x="6754" y="90979"/>
                    <a:pt x="6754" y="90304"/>
                  </a:cubicBezTo>
                  <a:lnTo>
                    <a:pt x="9166" y="71008"/>
                  </a:lnTo>
                  <a:cubicBezTo>
                    <a:pt x="9263" y="70236"/>
                    <a:pt x="9455" y="69368"/>
                    <a:pt x="9745" y="68596"/>
                  </a:cubicBezTo>
                  <a:cubicBezTo>
                    <a:pt x="10710" y="66860"/>
                    <a:pt x="12639" y="66570"/>
                    <a:pt x="14279" y="65991"/>
                  </a:cubicBezTo>
                  <a:cubicBezTo>
                    <a:pt x="18621" y="64255"/>
                    <a:pt x="21419" y="58273"/>
                    <a:pt x="20454" y="52870"/>
                  </a:cubicBezTo>
                  <a:cubicBezTo>
                    <a:pt x="19875" y="49687"/>
                    <a:pt x="18138" y="46889"/>
                    <a:pt x="18235" y="43512"/>
                  </a:cubicBezTo>
                  <a:cubicBezTo>
                    <a:pt x="18138" y="42644"/>
                    <a:pt x="18331" y="41775"/>
                    <a:pt x="18621" y="41004"/>
                  </a:cubicBezTo>
                  <a:cubicBezTo>
                    <a:pt x="19551" y="39000"/>
                    <a:pt x="21119" y="38588"/>
                    <a:pt x="22693" y="38588"/>
                  </a:cubicBezTo>
                  <a:cubicBezTo>
                    <a:pt x="23241" y="38588"/>
                    <a:pt x="23790" y="38638"/>
                    <a:pt x="24313" y="38688"/>
                  </a:cubicBezTo>
                  <a:cubicBezTo>
                    <a:pt x="25671" y="38882"/>
                    <a:pt x="27060" y="39029"/>
                    <a:pt x="28443" y="39029"/>
                  </a:cubicBezTo>
                  <a:cubicBezTo>
                    <a:pt x="30498" y="39029"/>
                    <a:pt x="32540" y="38704"/>
                    <a:pt x="34443" y="37723"/>
                  </a:cubicBezTo>
                  <a:cubicBezTo>
                    <a:pt x="38013" y="35987"/>
                    <a:pt x="40232" y="32224"/>
                    <a:pt x="40135" y="28268"/>
                  </a:cubicBezTo>
                  <a:cubicBezTo>
                    <a:pt x="39942" y="25567"/>
                    <a:pt x="38592" y="23252"/>
                    <a:pt x="37820" y="20647"/>
                  </a:cubicBezTo>
                  <a:cubicBezTo>
                    <a:pt x="36566" y="16209"/>
                    <a:pt x="37145" y="11385"/>
                    <a:pt x="39460" y="7333"/>
                  </a:cubicBezTo>
                  <a:cubicBezTo>
                    <a:pt x="40907" y="5114"/>
                    <a:pt x="42933" y="2605"/>
                    <a:pt x="428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754250" y="976175"/>
              <a:ext cx="1869275" cy="2520500"/>
            </a:xfrm>
            <a:custGeom>
              <a:avLst/>
              <a:gdLst/>
              <a:ahLst/>
              <a:cxnLst/>
              <a:rect l="l" t="t" r="r" b="b"/>
              <a:pathLst>
                <a:path w="74771" h="100820" extrusionOk="0">
                  <a:moveTo>
                    <a:pt x="10517" y="0"/>
                  </a:moveTo>
                  <a:lnTo>
                    <a:pt x="10517" y="2123"/>
                  </a:lnTo>
                  <a:cubicBezTo>
                    <a:pt x="10517" y="5982"/>
                    <a:pt x="11288" y="8973"/>
                    <a:pt x="8973" y="12349"/>
                  </a:cubicBezTo>
                  <a:cubicBezTo>
                    <a:pt x="6658" y="15726"/>
                    <a:pt x="2702" y="17270"/>
                    <a:pt x="869" y="21418"/>
                  </a:cubicBezTo>
                  <a:cubicBezTo>
                    <a:pt x="194" y="22673"/>
                    <a:pt x="1" y="24120"/>
                    <a:pt x="194" y="25567"/>
                  </a:cubicBezTo>
                  <a:cubicBezTo>
                    <a:pt x="776" y="28841"/>
                    <a:pt x="3333" y="30085"/>
                    <a:pt x="5962" y="30085"/>
                  </a:cubicBezTo>
                  <a:cubicBezTo>
                    <a:pt x="6819" y="30085"/>
                    <a:pt x="7684" y="29953"/>
                    <a:pt x="8491" y="29715"/>
                  </a:cubicBezTo>
                  <a:cubicBezTo>
                    <a:pt x="10808" y="29120"/>
                    <a:pt x="13261" y="27933"/>
                    <a:pt x="15664" y="27933"/>
                  </a:cubicBezTo>
                  <a:cubicBezTo>
                    <a:pt x="16763" y="27933"/>
                    <a:pt x="17851" y="28181"/>
                    <a:pt x="18910" y="28847"/>
                  </a:cubicBezTo>
                  <a:cubicBezTo>
                    <a:pt x="21129" y="30294"/>
                    <a:pt x="22383" y="32803"/>
                    <a:pt x="22480" y="35408"/>
                  </a:cubicBezTo>
                  <a:cubicBezTo>
                    <a:pt x="22673" y="39846"/>
                    <a:pt x="19971" y="42547"/>
                    <a:pt x="17945" y="45538"/>
                  </a:cubicBezTo>
                  <a:cubicBezTo>
                    <a:pt x="16305" y="47853"/>
                    <a:pt x="15148" y="51037"/>
                    <a:pt x="16209" y="53835"/>
                  </a:cubicBezTo>
                  <a:cubicBezTo>
                    <a:pt x="16691" y="54993"/>
                    <a:pt x="17560" y="55957"/>
                    <a:pt x="18138" y="57115"/>
                  </a:cubicBezTo>
                  <a:cubicBezTo>
                    <a:pt x="19296" y="59527"/>
                    <a:pt x="18910" y="62614"/>
                    <a:pt x="18331" y="65412"/>
                  </a:cubicBezTo>
                  <a:cubicBezTo>
                    <a:pt x="17656" y="68885"/>
                    <a:pt x="16691" y="72455"/>
                    <a:pt x="18331" y="75928"/>
                  </a:cubicBezTo>
                  <a:cubicBezTo>
                    <a:pt x="18841" y="77288"/>
                    <a:pt x="20174" y="78199"/>
                    <a:pt x="21672" y="78199"/>
                  </a:cubicBezTo>
                  <a:cubicBezTo>
                    <a:pt x="21874" y="78199"/>
                    <a:pt x="22080" y="78182"/>
                    <a:pt x="22287" y="78147"/>
                  </a:cubicBezTo>
                  <a:cubicBezTo>
                    <a:pt x="24892" y="77376"/>
                    <a:pt x="25278" y="73613"/>
                    <a:pt x="25374" y="70526"/>
                  </a:cubicBezTo>
                  <a:lnTo>
                    <a:pt x="25471" y="61071"/>
                  </a:lnTo>
                  <a:cubicBezTo>
                    <a:pt x="25471" y="59597"/>
                    <a:pt x="26449" y="58677"/>
                    <a:pt x="27446" y="58677"/>
                  </a:cubicBezTo>
                  <a:cubicBezTo>
                    <a:pt x="27950" y="58677"/>
                    <a:pt x="28459" y="58912"/>
                    <a:pt x="28847" y="59431"/>
                  </a:cubicBezTo>
                  <a:cubicBezTo>
                    <a:pt x="30584" y="61843"/>
                    <a:pt x="31742" y="64447"/>
                    <a:pt x="32321" y="67245"/>
                  </a:cubicBezTo>
                  <a:cubicBezTo>
                    <a:pt x="33092" y="71008"/>
                    <a:pt x="34733" y="74481"/>
                    <a:pt x="36952" y="77568"/>
                  </a:cubicBezTo>
                  <a:cubicBezTo>
                    <a:pt x="37241" y="78147"/>
                    <a:pt x="37627" y="78726"/>
                    <a:pt x="37820" y="79305"/>
                  </a:cubicBezTo>
                  <a:cubicBezTo>
                    <a:pt x="38688" y="81910"/>
                    <a:pt x="39074" y="84611"/>
                    <a:pt x="39074" y="87313"/>
                  </a:cubicBezTo>
                  <a:cubicBezTo>
                    <a:pt x="39171" y="91847"/>
                    <a:pt x="39364" y="96285"/>
                    <a:pt x="39460" y="100820"/>
                  </a:cubicBezTo>
                  <a:lnTo>
                    <a:pt x="73613" y="100820"/>
                  </a:lnTo>
                  <a:cubicBezTo>
                    <a:pt x="74385" y="95996"/>
                    <a:pt x="74771" y="91075"/>
                    <a:pt x="74771" y="86251"/>
                  </a:cubicBezTo>
                  <a:cubicBezTo>
                    <a:pt x="74771" y="46406"/>
                    <a:pt x="48625" y="11385"/>
                    <a:pt x="105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/>
          <p:nvPr/>
        </p:nvSpPr>
        <p:spPr>
          <a:xfrm>
            <a:off x="802325" y="4177400"/>
            <a:ext cx="7521900" cy="3591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02325" y="1951950"/>
            <a:ext cx="7521900" cy="20967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6668598" y="1124211"/>
            <a:ext cx="147102" cy="358950"/>
          </a:xfrm>
          <a:custGeom>
            <a:avLst/>
            <a:gdLst/>
            <a:ahLst/>
            <a:cxnLst/>
            <a:rect l="l" t="t" r="r" b="b"/>
            <a:pathLst>
              <a:path w="10710" h="26134" extrusionOk="0">
                <a:moveTo>
                  <a:pt x="7479" y="0"/>
                </a:moveTo>
                <a:cubicBezTo>
                  <a:pt x="6701" y="0"/>
                  <a:pt x="5951" y="199"/>
                  <a:pt x="5307" y="557"/>
                </a:cubicBezTo>
                <a:cubicBezTo>
                  <a:pt x="3474" y="1521"/>
                  <a:pt x="2316" y="4705"/>
                  <a:pt x="2220" y="6731"/>
                </a:cubicBezTo>
                <a:cubicBezTo>
                  <a:pt x="2220" y="7792"/>
                  <a:pt x="2316" y="8854"/>
                  <a:pt x="2509" y="9915"/>
                </a:cubicBezTo>
                <a:cubicBezTo>
                  <a:pt x="2799" y="13967"/>
                  <a:pt x="2220" y="18115"/>
                  <a:pt x="773" y="21975"/>
                </a:cubicBezTo>
                <a:cubicBezTo>
                  <a:pt x="194" y="23229"/>
                  <a:pt x="1" y="24676"/>
                  <a:pt x="194" y="26123"/>
                </a:cubicBezTo>
                <a:cubicBezTo>
                  <a:pt x="271" y="26130"/>
                  <a:pt x="349" y="26134"/>
                  <a:pt x="426" y="26134"/>
                </a:cubicBezTo>
                <a:cubicBezTo>
                  <a:pt x="1408" y="26134"/>
                  <a:pt x="2366" y="25577"/>
                  <a:pt x="2992" y="24772"/>
                </a:cubicBezTo>
                <a:cubicBezTo>
                  <a:pt x="4053" y="23422"/>
                  <a:pt x="4728" y="21782"/>
                  <a:pt x="5018" y="20142"/>
                </a:cubicBezTo>
                <a:cubicBezTo>
                  <a:pt x="5018" y="19273"/>
                  <a:pt x="5211" y="18405"/>
                  <a:pt x="5500" y="17633"/>
                </a:cubicBezTo>
                <a:cubicBezTo>
                  <a:pt x="6272" y="16379"/>
                  <a:pt x="7912" y="16089"/>
                  <a:pt x="9070" y="15221"/>
                </a:cubicBezTo>
                <a:cubicBezTo>
                  <a:pt x="9745" y="14739"/>
                  <a:pt x="10324" y="13967"/>
                  <a:pt x="10710" y="13099"/>
                </a:cubicBezTo>
                <a:cubicBezTo>
                  <a:pt x="10227" y="8757"/>
                  <a:pt x="9456" y="4319"/>
                  <a:pt x="8298" y="74"/>
                </a:cubicBezTo>
                <a:cubicBezTo>
                  <a:pt x="8024" y="24"/>
                  <a:pt x="7750" y="0"/>
                  <a:pt x="7479" y="0"/>
                </a:cubicBezTo>
                <a:close/>
              </a:path>
            </a:pathLst>
          </a:custGeom>
          <a:solidFill>
            <a:srgbClr val="7B8C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81699" y="1886013"/>
            <a:ext cx="698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319425" y="4142988"/>
            <a:ext cx="4487700" cy="4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6093045" y="1171822"/>
            <a:ext cx="1770644" cy="685785"/>
          </a:xfrm>
          <a:custGeom>
            <a:avLst/>
            <a:gdLst/>
            <a:ahLst/>
            <a:cxnLst/>
            <a:rect l="l" t="t" r="r" b="b"/>
            <a:pathLst>
              <a:path w="151954" h="58853" fill="none" extrusionOk="0">
                <a:moveTo>
                  <a:pt x="135359" y="1"/>
                </a:moveTo>
                <a:cubicBezTo>
                  <a:pt x="143077" y="1351"/>
                  <a:pt x="147998" y="4053"/>
                  <a:pt x="148962" y="7912"/>
                </a:cubicBezTo>
                <a:cubicBezTo>
                  <a:pt x="151953" y="19586"/>
                  <a:pt x="118765" y="38013"/>
                  <a:pt x="74964" y="49011"/>
                </a:cubicBezTo>
                <a:cubicBezTo>
                  <a:pt x="43126" y="57019"/>
                  <a:pt x="14472" y="58852"/>
                  <a:pt x="1" y="54897"/>
                </a:cubicBezTo>
              </a:path>
            </a:pathLst>
          </a:custGeom>
          <a:noFill/>
          <a:ln w="19050" cap="rnd" cmpd="sng">
            <a:solidFill>
              <a:srgbClr val="FFFF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7143542" y="1423124"/>
            <a:ext cx="392363" cy="400065"/>
          </a:xfrm>
          <a:custGeom>
            <a:avLst/>
            <a:gdLst/>
            <a:ahLst/>
            <a:cxnLst/>
            <a:rect l="l" t="t" r="r" b="b"/>
            <a:pathLst>
              <a:path w="33672" h="34333" extrusionOk="0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540000" y="481140"/>
            <a:ext cx="1860368" cy="362222"/>
          </a:xfrm>
          <a:custGeom>
            <a:avLst/>
            <a:gdLst/>
            <a:ahLst/>
            <a:cxnLst/>
            <a:rect l="l" t="t" r="r" b="b"/>
            <a:pathLst>
              <a:path w="61940" h="12060" extrusionOk="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2347558" y="1201722"/>
            <a:ext cx="1246032" cy="252504"/>
          </a:xfrm>
          <a:custGeom>
            <a:avLst/>
            <a:gdLst/>
            <a:ahLst/>
            <a:cxnLst/>
            <a:rect l="l" t="t" r="r" b="b"/>
            <a:pathLst>
              <a:path w="41486" h="8407" extrusionOk="0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371687" y="330275"/>
            <a:ext cx="764068" cy="154836"/>
          </a:xfrm>
          <a:custGeom>
            <a:avLst/>
            <a:gdLst/>
            <a:ahLst/>
            <a:cxnLst/>
            <a:rect l="l" t="t" r="r" b="b"/>
            <a:pathLst>
              <a:path w="41486" h="8407" extrusionOk="0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flipH="1">
            <a:off x="972623" y="4241845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8_1_1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9"/>
          <p:cNvSpPr/>
          <p:nvPr/>
        </p:nvSpPr>
        <p:spPr>
          <a:xfrm>
            <a:off x="-542973" y="-643684"/>
            <a:ext cx="9131300" cy="5139925"/>
          </a:xfrm>
          <a:custGeom>
            <a:avLst/>
            <a:gdLst/>
            <a:ahLst/>
            <a:cxnLst/>
            <a:rect l="l" t="t" r="r" b="b"/>
            <a:pathLst>
              <a:path w="365252" h="205597" extrusionOk="0">
                <a:moveTo>
                  <a:pt x="10457" y="53490"/>
                </a:moveTo>
                <a:cubicBezTo>
                  <a:pt x="17507" y="72947"/>
                  <a:pt x="21445" y="125824"/>
                  <a:pt x="50012" y="141390"/>
                </a:cubicBezTo>
                <a:cubicBezTo>
                  <a:pt x="78579" y="156956"/>
                  <a:pt x="145419" y="136263"/>
                  <a:pt x="181861" y="146884"/>
                </a:cubicBezTo>
                <a:cubicBezTo>
                  <a:pt x="218303" y="157505"/>
                  <a:pt x="241789" y="210794"/>
                  <a:pt x="268662" y="205117"/>
                </a:cubicBezTo>
                <a:cubicBezTo>
                  <a:pt x="295536" y="199440"/>
                  <a:pt x="330421" y="145831"/>
                  <a:pt x="343102" y="112823"/>
                </a:cubicBezTo>
                <a:cubicBezTo>
                  <a:pt x="355783" y="79815"/>
                  <a:pt x="384946" y="23961"/>
                  <a:pt x="344750" y="7068"/>
                </a:cubicBezTo>
                <a:cubicBezTo>
                  <a:pt x="304554" y="-9825"/>
                  <a:pt x="158100" y="8533"/>
                  <a:pt x="101927" y="11463"/>
                </a:cubicBezTo>
                <a:cubicBezTo>
                  <a:pt x="45754" y="14393"/>
                  <a:pt x="22955" y="17644"/>
                  <a:pt x="7710" y="24648"/>
                </a:cubicBezTo>
                <a:cubicBezTo>
                  <a:pt x="-7535" y="31653"/>
                  <a:pt x="3407" y="34033"/>
                  <a:pt x="10457" y="53490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305" name="Google Shape;305;p29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06" name="Google Shape;306;p29"/>
          <p:cNvGrpSpPr/>
          <p:nvPr/>
        </p:nvGrpSpPr>
        <p:grpSpPr>
          <a:xfrm>
            <a:off x="7514447" y="-528345"/>
            <a:ext cx="2179097" cy="1997941"/>
            <a:chOff x="6015419" y="3716859"/>
            <a:chExt cx="557671" cy="511283"/>
          </a:xfrm>
        </p:grpSpPr>
        <p:sp>
          <p:nvSpPr>
            <p:cNvPr id="307" name="Google Shape;307;p29"/>
            <p:cNvSpPr/>
            <p:nvPr/>
          </p:nvSpPr>
          <p:spPr>
            <a:xfrm>
              <a:off x="6015419" y="3716859"/>
              <a:ext cx="557671" cy="511283"/>
            </a:xfrm>
            <a:custGeom>
              <a:avLst/>
              <a:gdLst/>
              <a:ahLst/>
              <a:cxnLst/>
              <a:rect l="l" t="t" r="r" b="b"/>
              <a:pathLst>
                <a:path w="96650" h="88649" extrusionOk="0">
                  <a:moveTo>
                    <a:pt x="48692" y="0"/>
                  </a:moveTo>
                  <a:cubicBezTo>
                    <a:pt x="46526" y="0"/>
                    <a:pt x="44332" y="152"/>
                    <a:pt x="42124" y="465"/>
                  </a:cubicBezTo>
                  <a:cubicBezTo>
                    <a:pt x="17336" y="3960"/>
                    <a:pt x="1" y="26441"/>
                    <a:pt x="3443" y="50679"/>
                  </a:cubicBezTo>
                  <a:cubicBezTo>
                    <a:pt x="6564" y="72751"/>
                    <a:pt x="25836" y="88649"/>
                    <a:pt x="48004" y="88649"/>
                  </a:cubicBezTo>
                  <a:cubicBezTo>
                    <a:pt x="50160" y="88649"/>
                    <a:pt x="52345" y="88498"/>
                    <a:pt x="54544" y="88188"/>
                  </a:cubicBezTo>
                  <a:cubicBezTo>
                    <a:pt x="79332" y="84675"/>
                    <a:pt x="96649" y="62194"/>
                    <a:pt x="93225" y="37975"/>
                  </a:cubicBezTo>
                  <a:cubicBezTo>
                    <a:pt x="90105" y="15895"/>
                    <a:pt x="70848" y="0"/>
                    <a:pt x="486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8" name="Google Shape;308;p29"/>
            <p:cNvGrpSpPr/>
            <p:nvPr/>
          </p:nvGrpSpPr>
          <p:grpSpPr>
            <a:xfrm>
              <a:off x="6036094" y="3716980"/>
              <a:ext cx="529860" cy="510468"/>
              <a:chOff x="6036094" y="3716980"/>
              <a:chExt cx="529860" cy="510468"/>
            </a:xfrm>
          </p:grpSpPr>
          <p:sp>
            <p:nvSpPr>
              <p:cNvPr id="309" name="Google Shape;309;p29"/>
              <p:cNvSpPr/>
              <p:nvPr/>
            </p:nvSpPr>
            <p:spPr>
              <a:xfrm>
                <a:off x="6220140" y="3716980"/>
                <a:ext cx="80065" cy="64273"/>
              </a:xfrm>
              <a:custGeom>
                <a:avLst/>
                <a:gdLst/>
                <a:ahLst/>
                <a:cxnLst/>
                <a:rect l="l" t="t" r="r" b="b"/>
                <a:pathLst>
                  <a:path w="13876" h="11144" extrusionOk="0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9"/>
              <p:cNvSpPr/>
              <p:nvPr/>
            </p:nvSpPr>
            <p:spPr>
              <a:xfrm>
                <a:off x="6368562" y="3771936"/>
                <a:ext cx="39115" cy="36745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6371" extrusionOk="0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9"/>
              <p:cNvSpPr/>
              <p:nvPr/>
            </p:nvSpPr>
            <p:spPr>
              <a:xfrm>
                <a:off x="6304793" y="3747169"/>
                <a:ext cx="25088" cy="13311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2308" extrusionOk="0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9"/>
              <p:cNvSpPr/>
              <p:nvPr/>
            </p:nvSpPr>
            <p:spPr>
              <a:xfrm>
                <a:off x="6365182" y="3787492"/>
                <a:ext cx="18025" cy="16582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875" extrusionOk="0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9"/>
              <p:cNvSpPr/>
              <p:nvPr/>
            </p:nvSpPr>
            <p:spPr>
              <a:xfrm>
                <a:off x="6367131" y="3727108"/>
                <a:ext cx="198823" cy="438001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75943" extrusionOk="0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9"/>
              <p:cNvSpPr/>
              <p:nvPr/>
            </p:nvSpPr>
            <p:spPr>
              <a:xfrm>
                <a:off x="6036094" y="3734681"/>
                <a:ext cx="181628" cy="303024"/>
              </a:xfrm>
              <a:custGeom>
                <a:avLst/>
                <a:gdLst/>
                <a:ahLst/>
                <a:cxnLst/>
                <a:rect l="l" t="t" r="r" b="b"/>
                <a:pathLst>
                  <a:path w="31478" h="52540" extrusionOk="0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9"/>
              <p:cNvSpPr/>
              <p:nvPr/>
            </p:nvSpPr>
            <p:spPr>
              <a:xfrm>
                <a:off x="6143575" y="4010833"/>
                <a:ext cx="186233" cy="216616"/>
              </a:xfrm>
              <a:custGeom>
                <a:avLst/>
                <a:gdLst/>
                <a:ahLst/>
                <a:cxnLst/>
                <a:rect l="l" t="t" r="r" b="b"/>
                <a:pathLst>
                  <a:path w="32276" h="37558" extrusionOk="0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9"/>
              <p:cNvSpPr/>
              <p:nvPr/>
            </p:nvSpPr>
            <p:spPr>
              <a:xfrm>
                <a:off x="6110513" y="3969114"/>
                <a:ext cx="33997" cy="13957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2420" extrusionOk="0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9"/>
              <p:cNvSpPr/>
              <p:nvPr/>
            </p:nvSpPr>
            <p:spPr>
              <a:xfrm>
                <a:off x="6151865" y="3979381"/>
                <a:ext cx="35739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059" extrusionOk="0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9"/>
              <p:cNvSpPr/>
              <p:nvPr/>
            </p:nvSpPr>
            <p:spPr>
              <a:xfrm>
                <a:off x="6203762" y="3831292"/>
                <a:ext cx="19768" cy="12285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130" extrusionOk="0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9" name="Google Shape;319;p29"/>
          <p:cNvSpPr/>
          <p:nvPr/>
        </p:nvSpPr>
        <p:spPr>
          <a:xfrm rot="9450118" flipH="1">
            <a:off x="1068684" y="2718342"/>
            <a:ext cx="578577" cy="589935"/>
          </a:xfrm>
          <a:custGeom>
            <a:avLst/>
            <a:gdLst/>
            <a:ahLst/>
            <a:cxnLst/>
            <a:rect l="l" t="t" r="r" b="b"/>
            <a:pathLst>
              <a:path w="33672" h="34333" extrusionOk="0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gradFill>
          <a:gsLst>
            <a:gs pos="0">
              <a:schemeClr val="accent5"/>
            </a:gs>
            <a:gs pos="5000">
              <a:srgbClr val="A6906A">
                <a:alpha val="38823"/>
              </a:srgbClr>
            </a:gs>
            <a:gs pos="23000">
              <a:srgbClr val="57B8D5">
                <a:alpha val="48235"/>
              </a:srgbClr>
            </a:gs>
            <a:gs pos="46000">
              <a:srgbClr val="57B8D5">
                <a:alpha val="82352"/>
              </a:srgbClr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0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6"/>
          <p:cNvSpPr/>
          <p:nvPr/>
        </p:nvSpPr>
        <p:spPr>
          <a:xfrm rot="186443">
            <a:off x="-529116" y="-170934"/>
            <a:ext cx="3721031" cy="1016144"/>
          </a:xfrm>
          <a:custGeom>
            <a:avLst/>
            <a:gdLst/>
            <a:ahLst/>
            <a:cxnLst/>
            <a:rect l="l" t="t" r="r" b="b"/>
            <a:pathLst>
              <a:path w="57796" h="15783" extrusionOk="0">
                <a:moveTo>
                  <a:pt x="45485" y="0"/>
                </a:moveTo>
                <a:cubicBezTo>
                  <a:pt x="44511" y="0"/>
                  <a:pt x="43374" y="274"/>
                  <a:pt x="42104" y="1104"/>
                </a:cubicBezTo>
                <a:cubicBezTo>
                  <a:pt x="41698" y="1009"/>
                  <a:pt x="41274" y="965"/>
                  <a:pt x="40845" y="965"/>
                </a:cubicBezTo>
                <a:cubicBezTo>
                  <a:pt x="38739" y="965"/>
                  <a:pt x="36503" y="2039"/>
                  <a:pt x="35641" y="3525"/>
                </a:cubicBezTo>
                <a:cubicBezTo>
                  <a:pt x="34920" y="3207"/>
                  <a:pt x="34112" y="3060"/>
                  <a:pt x="33298" y="3060"/>
                </a:cubicBezTo>
                <a:cubicBezTo>
                  <a:pt x="31056" y="3060"/>
                  <a:pt x="28764" y="4172"/>
                  <a:pt x="28081" y="5886"/>
                </a:cubicBezTo>
                <a:cubicBezTo>
                  <a:pt x="28024" y="4584"/>
                  <a:pt x="26386" y="3563"/>
                  <a:pt x="24794" y="3563"/>
                </a:cubicBezTo>
                <a:cubicBezTo>
                  <a:pt x="24387" y="3563"/>
                  <a:pt x="23983" y="3630"/>
                  <a:pt x="23610" y="3775"/>
                </a:cubicBezTo>
                <a:cubicBezTo>
                  <a:pt x="23601" y="2723"/>
                  <a:pt x="22193" y="2225"/>
                  <a:pt x="20766" y="2225"/>
                </a:cubicBezTo>
                <a:cubicBezTo>
                  <a:pt x="20252" y="2225"/>
                  <a:pt x="19736" y="2290"/>
                  <a:pt x="19282" y="2416"/>
                </a:cubicBezTo>
                <a:cubicBezTo>
                  <a:pt x="16241" y="3274"/>
                  <a:pt x="13916" y="5552"/>
                  <a:pt x="13510" y="8068"/>
                </a:cubicBezTo>
                <a:cubicBezTo>
                  <a:pt x="13369" y="8060"/>
                  <a:pt x="13227" y="8056"/>
                  <a:pt x="13085" y="8056"/>
                </a:cubicBezTo>
                <a:cubicBezTo>
                  <a:pt x="10320" y="8056"/>
                  <a:pt x="7626" y="9582"/>
                  <a:pt x="6809" y="11669"/>
                </a:cubicBezTo>
                <a:cubicBezTo>
                  <a:pt x="6738" y="11872"/>
                  <a:pt x="1" y="15783"/>
                  <a:pt x="1" y="15783"/>
                </a:cubicBezTo>
                <a:cubicBezTo>
                  <a:pt x="4961" y="15306"/>
                  <a:pt x="9123" y="13267"/>
                  <a:pt x="11305" y="12468"/>
                </a:cubicBezTo>
                <a:cubicBezTo>
                  <a:pt x="19627" y="9427"/>
                  <a:pt x="28272" y="7352"/>
                  <a:pt x="37060" y="6291"/>
                </a:cubicBezTo>
                <a:cubicBezTo>
                  <a:pt x="41879" y="5693"/>
                  <a:pt x="46740" y="5394"/>
                  <a:pt x="51604" y="5394"/>
                </a:cubicBezTo>
                <a:cubicBezTo>
                  <a:pt x="51879" y="5394"/>
                  <a:pt x="52155" y="5395"/>
                  <a:pt x="52430" y="5397"/>
                </a:cubicBezTo>
                <a:cubicBezTo>
                  <a:pt x="52830" y="5402"/>
                  <a:pt x="53234" y="5408"/>
                  <a:pt x="53638" y="5408"/>
                </a:cubicBezTo>
                <a:cubicBezTo>
                  <a:pt x="55060" y="5408"/>
                  <a:pt x="56486" y="5335"/>
                  <a:pt x="57796" y="4908"/>
                </a:cubicBezTo>
                <a:cubicBezTo>
                  <a:pt x="56150" y="4002"/>
                  <a:pt x="54314" y="3525"/>
                  <a:pt x="52442" y="3525"/>
                </a:cubicBezTo>
                <a:cubicBezTo>
                  <a:pt x="52776" y="2285"/>
                  <a:pt x="51667" y="925"/>
                  <a:pt x="50093" y="639"/>
                </a:cubicBezTo>
                <a:cubicBezTo>
                  <a:pt x="49796" y="585"/>
                  <a:pt x="49493" y="566"/>
                  <a:pt x="49188" y="566"/>
                </a:cubicBezTo>
                <a:cubicBezTo>
                  <a:pt x="48819" y="566"/>
                  <a:pt x="48449" y="595"/>
                  <a:pt x="48090" y="627"/>
                </a:cubicBezTo>
                <a:cubicBezTo>
                  <a:pt x="47449" y="339"/>
                  <a:pt x="46568" y="0"/>
                  <a:pt x="45485" y="0"/>
                </a:cubicBezTo>
                <a:close/>
              </a:path>
            </a:pathLst>
          </a:custGeom>
          <a:solidFill>
            <a:srgbClr val="FFFFFF">
              <a:alpha val="18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6"/>
          <p:cNvSpPr/>
          <p:nvPr/>
        </p:nvSpPr>
        <p:spPr>
          <a:xfrm rot="233471">
            <a:off x="2976845" y="4665570"/>
            <a:ext cx="2776223" cy="822524"/>
          </a:xfrm>
          <a:custGeom>
            <a:avLst/>
            <a:gdLst/>
            <a:ahLst/>
            <a:cxnLst/>
            <a:rect l="l" t="t" r="r" b="b"/>
            <a:pathLst>
              <a:path w="28046" h="10129" extrusionOk="0">
                <a:moveTo>
                  <a:pt x="16285" y="1"/>
                </a:moveTo>
                <a:cubicBezTo>
                  <a:pt x="14834" y="1"/>
                  <a:pt x="13396" y="1280"/>
                  <a:pt x="13594" y="2722"/>
                </a:cubicBezTo>
                <a:cubicBezTo>
                  <a:pt x="12401" y="2985"/>
                  <a:pt x="11459" y="3927"/>
                  <a:pt x="11209" y="5131"/>
                </a:cubicBezTo>
                <a:cubicBezTo>
                  <a:pt x="10226" y="4061"/>
                  <a:pt x="8856" y="3480"/>
                  <a:pt x="7450" y="3480"/>
                </a:cubicBezTo>
                <a:cubicBezTo>
                  <a:pt x="6929" y="3480"/>
                  <a:pt x="6404" y="3560"/>
                  <a:pt x="5891" y="3724"/>
                </a:cubicBezTo>
                <a:cubicBezTo>
                  <a:pt x="3411" y="4559"/>
                  <a:pt x="3351" y="7039"/>
                  <a:pt x="1789" y="8267"/>
                </a:cubicBezTo>
                <a:cubicBezTo>
                  <a:pt x="1324" y="8637"/>
                  <a:pt x="1" y="8744"/>
                  <a:pt x="311" y="9579"/>
                </a:cubicBezTo>
                <a:cubicBezTo>
                  <a:pt x="513" y="10091"/>
                  <a:pt x="1956" y="10115"/>
                  <a:pt x="2361" y="10127"/>
                </a:cubicBezTo>
                <a:cubicBezTo>
                  <a:pt x="2411" y="10128"/>
                  <a:pt x="2461" y="10129"/>
                  <a:pt x="2511" y="10129"/>
                </a:cubicBezTo>
                <a:cubicBezTo>
                  <a:pt x="4898" y="10129"/>
                  <a:pt x="7394" y="8756"/>
                  <a:pt x="9695" y="8195"/>
                </a:cubicBezTo>
                <a:cubicBezTo>
                  <a:pt x="12473" y="7516"/>
                  <a:pt x="15287" y="7075"/>
                  <a:pt x="18137" y="6872"/>
                </a:cubicBezTo>
                <a:cubicBezTo>
                  <a:pt x="19384" y="6777"/>
                  <a:pt x="20634" y="6730"/>
                  <a:pt x="21884" y="6730"/>
                </a:cubicBezTo>
                <a:cubicBezTo>
                  <a:pt x="23945" y="6730"/>
                  <a:pt x="26004" y="6858"/>
                  <a:pt x="28045" y="7110"/>
                </a:cubicBezTo>
                <a:cubicBezTo>
                  <a:pt x="27437" y="6300"/>
                  <a:pt x="26507" y="5787"/>
                  <a:pt x="25482" y="5703"/>
                </a:cubicBezTo>
                <a:cubicBezTo>
                  <a:pt x="25625" y="4237"/>
                  <a:pt x="24790" y="2854"/>
                  <a:pt x="23419" y="2305"/>
                </a:cubicBezTo>
                <a:cubicBezTo>
                  <a:pt x="23011" y="2138"/>
                  <a:pt x="22587" y="2058"/>
                  <a:pt x="22167" y="2058"/>
                </a:cubicBezTo>
                <a:cubicBezTo>
                  <a:pt x="21176" y="2058"/>
                  <a:pt x="20213" y="2506"/>
                  <a:pt x="19568" y="3319"/>
                </a:cubicBezTo>
                <a:cubicBezTo>
                  <a:pt x="19353" y="1769"/>
                  <a:pt x="18196" y="278"/>
                  <a:pt x="16646" y="28"/>
                </a:cubicBezTo>
                <a:cubicBezTo>
                  <a:pt x="16526" y="9"/>
                  <a:pt x="16406" y="1"/>
                  <a:pt x="16285" y="1"/>
                </a:cubicBezTo>
                <a:close/>
              </a:path>
            </a:pathLst>
          </a:custGeom>
          <a:solidFill>
            <a:srgbClr val="FFFFFF">
              <a:alpha val="49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6"/>
          <p:cNvSpPr/>
          <p:nvPr/>
        </p:nvSpPr>
        <p:spPr>
          <a:xfrm>
            <a:off x="6354812" y="7"/>
            <a:ext cx="3265479" cy="1016111"/>
          </a:xfrm>
          <a:custGeom>
            <a:avLst/>
            <a:gdLst/>
            <a:ahLst/>
            <a:cxnLst/>
            <a:rect l="l" t="t" r="r" b="b"/>
            <a:pathLst>
              <a:path w="60980" h="18975" extrusionOk="0">
                <a:moveTo>
                  <a:pt x="31096" y="1"/>
                </a:moveTo>
                <a:cubicBezTo>
                  <a:pt x="29593" y="1"/>
                  <a:pt x="28028" y="870"/>
                  <a:pt x="26424" y="2257"/>
                </a:cubicBezTo>
                <a:cubicBezTo>
                  <a:pt x="26303" y="2251"/>
                  <a:pt x="26183" y="2249"/>
                  <a:pt x="26062" y="2249"/>
                </a:cubicBezTo>
                <a:cubicBezTo>
                  <a:pt x="22960" y="2249"/>
                  <a:pt x="20017" y="3997"/>
                  <a:pt x="19615" y="6120"/>
                </a:cubicBezTo>
                <a:cubicBezTo>
                  <a:pt x="19225" y="5234"/>
                  <a:pt x="17874" y="4629"/>
                  <a:pt x="16538" y="4629"/>
                </a:cubicBezTo>
                <a:cubicBezTo>
                  <a:pt x="16203" y="4629"/>
                  <a:pt x="15868" y="4668"/>
                  <a:pt x="15549" y="4749"/>
                </a:cubicBezTo>
                <a:cubicBezTo>
                  <a:pt x="15848" y="4343"/>
                  <a:pt x="15490" y="3807"/>
                  <a:pt x="14906" y="3580"/>
                </a:cubicBezTo>
                <a:cubicBezTo>
                  <a:pt x="14584" y="3456"/>
                  <a:pt x="14218" y="3403"/>
                  <a:pt x="13848" y="3403"/>
                </a:cubicBezTo>
                <a:cubicBezTo>
                  <a:pt x="13545" y="3403"/>
                  <a:pt x="13239" y="3438"/>
                  <a:pt x="12950" y="3497"/>
                </a:cubicBezTo>
                <a:cubicBezTo>
                  <a:pt x="11758" y="3747"/>
                  <a:pt x="10732" y="4343"/>
                  <a:pt x="10196" y="5107"/>
                </a:cubicBezTo>
                <a:cubicBezTo>
                  <a:pt x="9466" y="4918"/>
                  <a:pt x="8687" y="4772"/>
                  <a:pt x="7921" y="4772"/>
                </a:cubicBezTo>
                <a:cubicBezTo>
                  <a:pt x="7622" y="4772"/>
                  <a:pt x="7326" y="4794"/>
                  <a:pt x="7036" y="4844"/>
                </a:cubicBezTo>
                <a:cubicBezTo>
                  <a:pt x="5987" y="5023"/>
                  <a:pt x="5045" y="5679"/>
                  <a:pt x="5116" y="6418"/>
                </a:cubicBezTo>
                <a:cubicBezTo>
                  <a:pt x="3161" y="6752"/>
                  <a:pt x="1360" y="7491"/>
                  <a:pt x="1" y="8517"/>
                </a:cubicBezTo>
                <a:cubicBezTo>
                  <a:pt x="4478" y="7729"/>
                  <a:pt x="9002" y="7335"/>
                  <a:pt x="13526" y="7335"/>
                </a:cubicBezTo>
                <a:cubicBezTo>
                  <a:pt x="18315" y="7335"/>
                  <a:pt x="23103" y="7777"/>
                  <a:pt x="27831" y="8660"/>
                </a:cubicBezTo>
                <a:cubicBezTo>
                  <a:pt x="31420" y="9340"/>
                  <a:pt x="34902" y="10270"/>
                  <a:pt x="38336" y="11247"/>
                </a:cubicBezTo>
                <a:cubicBezTo>
                  <a:pt x="42795" y="12523"/>
                  <a:pt x="47207" y="13871"/>
                  <a:pt x="51619" y="15230"/>
                </a:cubicBezTo>
                <a:cubicBezTo>
                  <a:pt x="53276" y="15743"/>
                  <a:pt x="54982" y="16267"/>
                  <a:pt x="56317" y="17102"/>
                </a:cubicBezTo>
                <a:lnTo>
                  <a:pt x="57140" y="17782"/>
                </a:lnTo>
                <a:lnTo>
                  <a:pt x="60061" y="18974"/>
                </a:lnTo>
                <a:cubicBezTo>
                  <a:pt x="60979" y="17054"/>
                  <a:pt x="60061" y="14789"/>
                  <a:pt x="57819" y="13501"/>
                </a:cubicBezTo>
                <a:cubicBezTo>
                  <a:pt x="56498" y="12731"/>
                  <a:pt x="54762" y="12333"/>
                  <a:pt x="53028" y="12333"/>
                </a:cubicBezTo>
                <a:cubicBezTo>
                  <a:pt x="51837" y="12333"/>
                  <a:pt x="50646" y="12521"/>
                  <a:pt x="49592" y="12905"/>
                </a:cubicBezTo>
                <a:cubicBezTo>
                  <a:pt x="48506" y="11201"/>
                  <a:pt x="45830" y="10089"/>
                  <a:pt x="43157" y="10089"/>
                </a:cubicBezTo>
                <a:cubicBezTo>
                  <a:pt x="42631" y="10089"/>
                  <a:pt x="42105" y="10132"/>
                  <a:pt x="41591" y="10222"/>
                </a:cubicBezTo>
                <a:cubicBezTo>
                  <a:pt x="42283" y="9161"/>
                  <a:pt x="42569" y="7134"/>
                  <a:pt x="41508" y="6227"/>
                </a:cubicBezTo>
                <a:cubicBezTo>
                  <a:pt x="40814" y="5629"/>
                  <a:pt x="40277" y="5431"/>
                  <a:pt x="39511" y="5431"/>
                </a:cubicBezTo>
                <a:cubicBezTo>
                  <a:pt x="39117" y="5431"/>
                  <a:pt x="38664" y="5483"/>
                  <a:pt x="38097" y="5560"/>
                </a:cubicBezTo>
                <a:cubicBezTo>
                  <a:pt x="38097" y="5560"/>
                  <a:pt x="39791" y="2817"/>
                  <a:pt x="38646" y="1506"/>
                </a:cubicBezTo>
                <a:cubicBezTo>
                  <a:pt x="37846" y="601"/>
                  <a:pt x="36997" y="315"/>
                  <a:pt x="36242" y="315"/>
                </a:cubicBezTo>
                <a:cubicBezTo>
                  <a:pt x="34937" y="315"/>
                  <a:pt x="33912" y="1172"/>
                  <a:pt x="33912" y="1172"/>
                </a:cubicBezTo>
                <a:cubicBezTo>
                  <a:pt x="33002" y="360"/>
                  <a:pt x="32062" y="1"/>
                  <a:pt x="31096" y="1"/>
                </a:cubicBezTo>
                <a:close/>
              </a:path>
            </a:pathLst>
          </a:custGeom>
          <a:solidFill>
            <a:srgbClr val="FFFFFF">
              <a:alpha val="18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" name="Google Shape;163;p16"/>
          <p:cNvGrpSpPr/>
          <p:nvPr/>
        </p:nvGrpSpPr>
        <p:grpSpPr>
          <a:xfrm rot="5733639">
            <a:off x="-1886246" y="1369503"/>
            <a:ext cx="3854923" cy="1195707"/>
            <a:chOff x="-3854900" y="873625"/>
            <a:chExt cx="3854900" cy="1195700"/>
          </a:xfrm>
        </p:grpSpPr>
        <p:sp>
          <p:nvSpPr>
            <p:cNvPr id="164" name="Google Shape;164;p16"/>
            <p:cNvSpPr/>
            <p:nvPr/>
          </p:nvSpPr>
          <p:spPr>
            <a:xfrm>
              <a:off x="-3151300" y="873625"/>
              <a:ext cx="3151300" cy="1195700"/>
            </a:xfrm>
            <a:custGeom>
              <a:avLst/>
              <a:gdLst/>
              <a:ahLst/>
              <a:cxnLst/>
              <a:rect l="l" t="t" r="r" b="b"/>
              <a:pathLst>
                <a:path w="126052" h="47828" extrusionOk="0">
                  <a:moveTo>
                    <a:pt x="51061" y="1"/>
                  </a:moveTo>
                  <a:cubicBezTo>
                    <a:pt x="50228" y="28"/>
                    <a:pt x="49448" y="108"/>
                    <a:pt x="48669" y="216"/>
                  </a:cubicBezTo>
                  <a:cubicBezTo>
                    <a:pt x="48247" y="242"/>
                    <a:pt x="48290" y="889"/>
                    <a:pt x="48697" y="889"/>
                  </a:cubicBezTo>
                  <a:cubicBezTo>
                    <a:pt x="48706" y="889"/>
                    <a:pt x="48714" y="889"/>
                    <a:pt x="48722" y="888"/>
                  </a:cubicBezTo>
                  <a:lnTo>
                    <a:pt x="48776" y="888"/>
                  </a:lnTo>
                  <a:cubicBezTo>
                    <a:pt x="49529" y="781"/>
                    <a:pt x="50308" y="700"/>
                    <a:pt x="51088" y="673"/>
                  </a:cubicBezTo>
                  <a:cubicBezTo>
                    <a:pt x="51545" y="673"/>
                    <a:pt x="51518" y="1"/>
                    <a:pt x="51061" y="1"/>
                  </a:cubicBezTo>
                  <a:close/>
                  <a:moveTo>
                    <a:pt x="53454" y="28"/>
                  </a:moveTo>
                  <a:cubicBezTo>
                    <a:pt x="52997" y="28"/>
                    <a:pt x="52970" y="700"/>
                    <a:pt x="53400" y="700"/>
                  </a:cubicBezTo>
                  <a:cubicBezTo>
                    <a:pt x="54153" y="754"/>
                    <a:pt x="54932" y="807"/>
                    <a:pt x="55739" y="915"/>
                  </a:cubicBezTo>
                  <a:cubicBezTo>
                    <a:pt x="55748" y="916"/>
                    <a:pt x="55757" y="916"/>
                    <a:pt x="55765" y="916"/>
                  </a:cubicBezTo>
                  <a:cubicBezTo>
                    <a:pt x="56198" y="916"/>
                    <a:pt x="56241" y="269"/>
                    <a:pt x="55793" y="243"/>
                  </a:cubicBezTo>
                  <a:cubicBezTo>
                    <a:pt x="55013" y="135"/>
                    <a:pt x="54207" y="82"/>
                    <a:pt x="53454" y="28"/>
                  </a:cubicBezTo>
                  <a:close/>
                  <a:moveTo>
                    <a:pt x="58102" y="615"/>
                  </a:moveTo>
                  <a:cubicBezTo>
                    <a:pt x="57939" y="615"/>
                    <a:pt x="57804" y="719"/>
                    <a:pt x="57755" y="888"/>
                  </a:cubicBezTo>
                  <a:cubicBezTo>
                    <a:pt x="57728" y="1076"/>
                    <a:pt x="57863" y="1264"/>
                    <a:pt x="58051" y="1291"/>
                  </a:cubicBezTo>
                  <a:cubicBezTo>
                    <a:pt x="58831" y="1426"/>
                    <a:pt x="59610" y="1587"/>
                    <a:pt x="60309" y="1775"/>
                  </a:cubicBezTo>
                  <a:lnTo>
                    <a:pt x="60390" y="1775"/>
                  </a:lnTo>
                  <a:cubicBezTo>
                    <a:pt x="60407" y="1777"/>
                    <a:pt x="60424" y="1778"/>
                    <a:pt x="60441" y="1778"/>
                  </a:cubicBezTo>
                  <a:cubicBezTo>
                    <a:pt x="60852" y="1778"/>
                    <a:pt x="60910" y="1155"/>
                    <a:pt x="60471" y="1103"/>
                  </a:cubicBezTo>
                  <a:cubicBezTo>
                    <a:pt x="59745" y="942"/>
                    <a:pt x="58965" y="781"/>
                    <a:pt x="58185" y="619"/>
                  </a:cubicBezTo>
                  <a:lnTo>
                    <a:pt x="58159" y="619"/>
                  </a:lnTo>
                  <a:cubicBezTo>
                    <a:pt x="58139" y="617"/>
                    <a:pt x="58120" y="615"/>
                    <a:pt x="58102" y="615"/>
                  </a:cubicBezTo>
                  <a:close/>
                  <a:moveTo>
                    <a:pt x="46456" y="686"/>
                  </a:moveTo>
                  <a:cubicBezTo>
                    <a:pt x="46423" y="686"/>
                    <a:pt x="46390" y="690"/>
                    <a:pt x="46356" y="700"/>
                  </a:cubicBezTo>
                  <a:cubicBezTo>
                    <a:pt x="45577" y="888"/>
                    <a:pt x="44824" y="1157"/>
                    <a:pt x="44071" y="1480"/>
                  </a:cubicBezTo>
                  <a:cubicBezTo>
                    <a:pt x="43749" y="1641"/>
                    <a:pt x="43856" y="2125"/>
                    <a:pt x="44206" y="2125"/>
                  </a:cubicBezTo>
                  <a:cubicBezTo>
                    <a:pt x="44260" y="2125"/>
                    <a:pt x="44286" y="2125"/>
                    <a:pt x="44340" y="2098"/>
                  </a:cubicBezTo>
                  <a:cubicBezTo>
                    <a:pt x="45039" y="1775"/>
                    <a:pt x="45792" y="1533"/>
                    <a:pt x="46545" y="1345"/>
                  </a:cubicBezTo>
                  <a:cubicBezTo>
                    <a:pt x="46706" y="1291"/>
                    <a:pt x="46814" y="1103"/>
                    <a:pt x="46760" y="915"/>
                  </a:cubicBezTo>
                  <a:cubicBezTo>
                    <a:pt x="46738" y="782"/>
                    <a:pt x="46606" y="686"/>
                    <a:pt x="46456" y="686"/>
                  </a:cubicBezTo>
                  <a:close/>
                  <a:moveTo>
                    <a:pt x="62638" y="1729"/>
                  </a:moveTo>
                  <a:cubicBezTo>
                    <a:pt x="62295" y="1729"/>
                    <a:pt x="62179" y="2245"/>
                    <a:pt x="62568" y="2367"/>
                  </a:cubicBezTo>
                  <a:cubicBezTo>
                    <a:pt x="63320" y="2609"/>
                    <a:pt x="64073" y="2878"/>
                    <a:pt x="64745" y="3146"/>
                  </a:cubicBezTo>
                  <a:cubicBezTo>
                    <a:pt x="64799" y="3173"/>
                    <a:pt x="64826" y="3173"/>
                    <a:pt x="64880" y="3173"/>
                  </a:cubicBezTo>
                  <a:cubicBezTo>
                    <a:pt x="65256" y="3173"/>
                    <a:pt x="65363" y="2662"/>
                    <a:pt x="65014" y="2528"/>
                  </a:cubicBezTo>
                  <a:cubicBezTo>
                    <a:pt x="64288" y="2259"/>
                    <a:pt x="63535" y="1990"/>
                    <a:pt x="62756" y="1748"/>
                  </a:cubicBezTo>
                  <a:cubicBezTo>
                    <a:pt x="62714" y="1735"/>
                    <a:pt x="62675" y="1729"/>
                    <a:pt x="62638" y="1729"/>
                  </a:cubicBezTo>
                  <a:close/>
                  <a:moveTo>
                    <a:pt x="42184" y="2601"/>
                  </a:moveTo>
                  <a:cubicBezTo>
                    <a:pt x="42125" y="2601"/>
                    <a:pt x="42063" y="2620"/>
                    <a:pt x="42001" y="2662"/>
                  </a:cubicBezTo>
                  <a:cubicBezTo>
                    <a:pt x="41329" y="3119"/>
                    <a:pt x="40711" y="3657"/>
                    <a:pt x="40146" y="4249"/>
                  </a:cubicBezTo>
                  <a:cubicBezTo>
                    <a:pt x="40012" y="4383"/>
                    <a:pt x="40012" y="4571"/>
                    <a:pt x="40146" y="4706"/>
                  </a:cubicBezTo>
                  <a:cubicBezTo>
                    <a:pt x="40227" y="4786"/>
                    <a:pt x="40308" y="4813"/>
                    <a:pt x="40388" y="4813"/>
                  </a:cubicBezTo>
                  <a:cubicBezTo>
                    <a:pt x="40496" y="4813"/>
                    <a:pt x="40576" y="4786"/>
                    <a:pt x="40657" y="4706"/>
                  </a:cubicBezTo>
                  <a:cubicBezTo>
                    <a:pt x="41168" y="4141"/>
                    <a:pt x="41732" y="3657"/>
                    <a:pt x="42378" y="3227"/>
                  </a:cubicBezTo>
                  <a:cubicBezTo>
                    <a:pt x="42666" y="3005"/>
                    <a:pt x="42461" y="2601"/>
                    <a:pt x="42184" y="2601"/>
                  </a:cubicBezTo>
                  <a:close/>
                  <a:moveTo>
                    <a:pt x="67018" y="3486"/>
                  </a:moveTo>
                  <a:cubicBezTo>
                    <a:pt x="66715" y="3486"/>
                    <a:pt x="66520" y="3955"/>
                    <a:pt x="66869" y="4141"/>
                  </a:cubicBezTo>
                  <a:cubicBezTo>
                    <a:pt x="67541" y="4491"/>
                    <a:pt x="68186" y="4894"/>
                    <a:pt x="68832" y="5324"/>
                  </a:cubicBezTo>
                  <a:cubicBezTo>
                    <a:pt x="68885" y="5351"/>
                    <a:pt x="68966" y="5378"/>
                    <a:pt x="69020" y="5378"/>
                  </a:cubicBezTo>
                  <a:cubicBezTo>
                    <a:pt x="69127" y="5378"/>
                    <a:pt x="69235" y="5324"/>
                    <a:pt x="69289" y="5243"/>
                  </a:cubicBezTo>
                  <a:cubicBezTo>
                    <a:pt x="69396" y="5082"/>
                    <a:pt x="69369" y="4867"/>
                    <a:pt x="69208" y="4786"/>
                  </a:cubicBezTo>
                  <a:cubicBezTo>
                    <a:pt x="68563" y="4329"/>
                    <a:pt x="67864" y="3899"/>
                    <a:pt x="67165" y="3523"/>
                  </a:cubicBezTo>
                  <a:cubicBezTo>
                    <a:pt x="67114" y="3498"/>
                    <a:pt x="67065" y="3486"/>
                    <a:pt x="67018" y="3486"/>
                  </a:cubicBezTo>
                  <a:close/>
                  <a:moveTo>
                    <a:pt x="70860" y="6167"/>
                  </a:moveTo>
                  <a:cubicBezTo>
                    <a:pt x="70768" y="6167"/>
                    <a:pt x="70676" y="6207"/>
                    <a:pt x="70606" y="6292"/>
                  </a:cubicBezTo>
                  <a:cubicBezTo>
                    <a:pt x="70498" y="6426"/>
                    <a:pt x="70498" y="6641"/>
                    <a:pt x="70633" y="6749"/>
                  </a:cubicBezTo>
                  <a:cubicBezTo>
                    <a:pt x="71197" y="7286"/>
                    <a:pt x="71735" y="7824"/>
                    <a:pt x="72246" y="8416"/>
                  </a:cubicBezTo>
                  <a:cubicBezTo>
                    <a:pt x="72300" y="8496"/>
                    <a:pt x="72380" y="8523"/>
                    <a:pt x="72488" y="8523"/>
                  </a:cubicBezTo>
                  <a:cubicBezTo>
                    <a:pt x="72568" y="8523"/>
                    <a:pt x="72649" y="8496"/>
                    <a:pt x="72703" y="8442"/>
                  </a:cubicBezTo>
                  <a:cubicBezTo>
                    <a:pt x="72837" y="8335"/>
                    <a:pt x="72864" y="8120"/>
                    <a:pt x="72757" y="7985"/>
                  </a:cubicBezTo>
                  <a:cubicBezTo>
                    <a:pt x="72219" y="7367"/>
                    <a:pt x="71681" y="6803"/>
                    <a:pt x="71090" y="6265"/>
                  </a:cubicBezTo>
                  <a:cubicBezTo>
                    <a:pt x="71026" y="6201"/>
                    <a:pt x="70943" y="6167"/>
                    <a:pt x="70860" y="6167"/>
                  </a:cubicBezTo>
                  <a:close/>
                  <a:moveTo>
                    <a:pt x="38946" y="5996"/>
                  </a:moveTo>
                  <a:cubicBezTo>
                    <a:pt x="38844" y="5996"/>
                    <a:pt x="38741" y="6043"/>
                    <a:pt x="38668" y="6157"/>
                  </a:cubicBezTo>
                  <a:cubicBezTo>
                    <a:pt x="38264" y="6856"/>
                    <a:pt x="37888" y="7582"/>
                    <a:pt x="37592" y="8335"/>
                  </a:cubicBezTo>
                  <a:cubicBezTo>
                    <a:pt x="37539" y="8496"/>
                    <a:pt x="37619" y="8684"/>
                    <a:pt x="37807" y="8765"/>
                  </a:cubicBezTo>
                  <a:cubicBezTo>
                    <a:pt x="37834" y="8765"/>
                    <a:pt x="37888" y="8792"/>
                    <a:pt x="37915" y="8792"/>
                  </a:cubicBezTo>
                  <a:cubicBezTo>
                    <a:pt x="38049" y="8792"/>
                    <a:pt x="38184" y="8684"/>
                    <a:pt x="38238" y="8550"/>
                  </a:cubicBezTo>
                  <a:cubicBezTo>
                    <a:pt x="38506" y="7851"/>
                    <a:pt x="38856" y="7152"/>
                    <a:pt x="39232" y="6507"/>
                  </a:cubicBezTo>
                  <a:cubicBezTo>
                    <a:pt x="39401" y="6245"/>
                    <a:pt x="39178" y="5996"/>
                    <a:pt x="38946" y="5996"/>
                  </a:cubicBezTo>
                  <a:close/>
                  <a:moveTo>
                    <a:pt x="73914" y="9738"/>
                  </a:moveTo>
                  <a:cubicBezTo>
                    <a:pt x="73678" y="9738"/>
                    <a:pt x="73446" y="10004"/>
                    <a:pt x="73617" y="10271"/>
                  </a:cubicBezTo>
                  <a:cubicBezTo>
                    <a:pt x="74047" y="10889"/>
                    <a:pt x="74423" y="11561"/>
                    <a:pt x="74800" y="12260"/>
                  </a:cubicBezTo>
                  <a:cubicBezTo>
                    <a:pt x="74880" y="12368"/>
                    <a:pt x="74988" y="12421"/>
                    <a:pt x="75095" y="12421"/>
                  </a:cubicBezTo>
                  <a:cubicBezTo>
                    <a:pt x="75364" y="12421"/>
                    <a:pt x="75526" y="12152"/>
                    <a:pt x="75391" y="11937"/>
                  </a:cubicBezTo>
                  <a:cubicBezTo>
                    <a:pt x="75015" y="11212"/>
                    <a:pt x="74612" y="10513"/>
                    <a:pt x="74181" y="9894"/>
                  </a:cubicBezTo>
                  <a:cubicBezTo>
                    <a:pt x="74111" y="9784"/>
                    <a:pt x="74012" y="9738"/>
                    <a:pt x="73914" y="9738"/>
                  </a:cubicBezTo>
                  <a:close/>
                  <a:moveTo>
                    <a:pt x="37229" y="10347"/>
                  </a:moveTo>
                  <a:cubicBezTo>
                    <a:pt x="37089" y="10347"/>
                    <a:pt x="36954" y="10431"/>
                    <a:pt x="36920" y="10620"/>
                  </a:cubicBezTo>
                  <a:cubicBezTo>
                    <a:pt x="36732" y="11400"/>
                    <a:pt x="36624" y="12179"/>
                    <a:pt x="36517" y="12986"/>
                  </a:cubicBezTo>
                  <a:cubicBezTo>
                    <a:pt x="36517" y="13174"/>
                    <a:pt x="36651" y="13335"/>
                    <a:pt x="36840" y="13362"/>
                  </a:cubicBezTo>
                  <a:lnTo>
                    <a:pt x="36866" y="13362"/>
                  </a:lnTo>
                  <a:cubicBezTo>
                    <a:pt x="37028" y="13362"/>
                    <a:pt x="37189" y="13228"/>
                    <a:pt x="37216" y="13067"/>
                  </a:cubicBezTo>
                  <a:cubicBezTo>
                    <a:pt x="37297" y="12287"/>
                    <a:pt x="37404" y="11534"/>
                    <a:pt x="37592" y="10781"/>
                  </a:cubicBezTo>
                  <a:cubicBezTo>
                    <a:pt x="37640" y="10514"/>
                    <a:pt x="37429" y="10347"/>
                    <a:pt x="37229" y="10347"/>
                  </a:cubicBezTo>
                  <a:close/>
                  <a:moveTo>
                    <a:pt x="76085" y="13862"/>
                  </a:moveTo>
                  <a:cubicBezTo>
                    <a:pt x="75865" y="13862"/>
                    <a:pt x="75645" y="14067"/>
                    <a:pt x="75768" y="14330"/>
                  </a:cubicBezTo>
                  <a:cubicBezTo>
                    <a:pt x="76063" y="15002"/>
                    <a:pt x="76359" y="15728"/>
                    <a:pt x="76628" y="16481"/>
                  </a:cubicBezTo>
                  <a:cubicBezTo>
                    <a:pt x="76682" y="16615"/>
                    <a:pt x="76816" y="16723"/>
                    <a:pt x="76950" y="16723"/>
                  </a:cubicBezTo>
                  <a:lnTo>
                    <a:pt x="77004" y="16723"/>
                  </a:lnTo>
                  <a:cubicBezTo>
                    <a:pt x="77031" y="16723"/>
                    <a:pt x="77058" y="16696"/>
                    <a:pt x="77058" y="16696"/>
                  </a:cubicBezTo>
                  <a:cubicBezTo>
                    <a:pt x="77246" y="16615"/>
                    <a:pt x="77327" y="16427"/>
                    <a:pt x="77273" y="16266"/>
                  </a:cubicBezTo>
                  <a:cubicBezTo>
                    <a:pt x="76977" y="15486"/>
                    <a:pt x="76682" y="14733"/>
                    <a:pt x="76386" y="14061"/>
                  </a:cubicBezTo>
                  <a:cubicBezTo>
                    <a:pt x="76320" y="13921"/>
                    <a:pt x="76202" y="13862"/>
                    <a:pt x="76085" y="13862"/>
                  </a:cubicBezTo>
                  <a:close/>
                  <a:moveTo>
                    <a:pt x="36651" y="15002"/>
                  </a:moveTo>
                  <a:cubicBezTo>
                    <a:pt x="36463" y="15002"/>
                    <a:pt x="36302" y="15137"/>
                    <a:pt x="36302" y="15325"/>
                  </a:cubicBezTo>
                  <a:lnTo>
                    <a:pt x="36302" y="16051"/>
                  </a:lnTo>
                  <a:cubicBezTo>
                    <a:pt x="36302" y="16561"/>
                    <a:pt x="36329" y="17126"/>
                    <a:pt x="36356" y="17691"/>
                  </a:cubicBezTo>
                  <a:cubicBezTo>
                    <a:pt x="36356" y="17879"/>
                    <a:pt x="36490" y="18040"/>
                    <a:pt x="36678" y="18040"/>
                  </a:cubicBezTo>
                  <a:lnTo>
                    <a:pt x="36705" y="17986"/>
                  </a:lnTo>
                  <a:cubicBezTo>
                    <a:pt x="36893" y="17986"/>
                    <a:pt x="37028" y="17825"/>
                    <a:pt x="37028" y="17664"/>
                  </a:cubicBezTo>
                  <a:cubicBezTo>
                    <a:pt x="36974" y="17099"/>
                    <a:pt x="36974" y="16535"/>
                    <a:pt x="36974" y="16024"/>
                  </a:cubicBezTo>
                  <a:lnTo>
                    <a:pt x="36974" y="15325"/>
                  </a:lnTo>
                  <a:cubicBezTo>
                    <a:pt x="36974" y="15137"/>
                    <a:pt x="36840" y="15002"/>
                    <a:pt x="36651" y="15002"/>
                  </a:cubicBezTo>
                  <a:close/>
                  <a:moveTo>
                    <a:pt x="77699" y="18243"/>
                  </a:moveTo>
                  <a:cubicBezTo>
                    <a:pt x="77482" y="18243"/>
                    <a:pt x="77265" y="18433"/>
                    <a:pt x="77381" y="18712"/>
                  </a:cubicBezTo>
                  <a:cubicBezTo>
                    <a:pt x="77596" y="19411"/>
                    <a:pt x="77811" y="20137"/>
                    <a:pt x="78053" y="20943"/>
                  </a:cubicBezTo>
                  <a:cubicBezTo>
                    <a:pt x="78077" y="21088"/>
                    <a:pt x="78209" y="21190"/>
                    <a:pt x="78333" y="21190"/>
                  </a:cubicBezTo>
                  <a:cubicBezTo>
                    <a:pt x="78347" y="21190"/>
                    <a:pt x="78361" y="21188"/>
                    <a:pt x="78375" y="21185"/>
                  </a:cubicBezTo>
                  <a:lnTo>
                    <a:pt x="78429" y="21212"/>
                  </a:lnTo>
                  <a:cubicBezTo>
                    <a:pt x="78456" y="21212"/>
                    <a:pt x="78456" y="21185"/>
                    <a:pt x="78456" y="21185"/>
                  </a:cubicBezTo>
                  <a:cubicBezTo>
                    <a:pt x="78644" y="21132"/>
                    <a:pt x="78725" y="20943"/>
                    <a:pt x="78698" y="20755"/>
                  </a:cubicBezTo>
                  <a:cubicBezTo>
                    <a:pt x="78456" y="19949"/>
                    <a:pt x="78241" y="19196"/>
                    <a:pt x="78026" y="18497"/>
                  </a:cubicBezTo>
                  <a:cubicBezTo>
                    <a:pt x="77974" y="18320"/>
                    <a:pt x="77836" y="18243"/>
                    <a:pt x="77699" y="18243"/>
                  </a:cubicBezTo>
                  <a:close/>
                  <a:moveTo>
                    <a:pt x="495" y="20944"/>
                  </a:moveTo>
                  <a:cubicBezTo>
                    <a:pt x="171" y="20944"/>
                    <a:pt x="1" y="21446"/>
                    <a:pt x="358" y="21589"/>
                  </a:cubicBezTo>
                  <a:cubicBezTo>
                    <a:pt x="1084" y="21884"/>
                    <a:pt x="1756" y="22261"/>
                    <a:pt x="2374" y="22664"/>
                  </a:cubicBezTo>
                  <a:cubicBezTo>
                    <a:pt x="2428" y="22718"/>
                    <a:pt x="2509" y="22718"/>
                    <a:pt x="2562" y="22718"/>
                  </a:cubicBezTo>
                  <a:cubicBezTo>
                    <a:pt x="2912" y="22718"/>
                    <a:pt x="3046" y="22288"/>
                    <a:pt x="2751" y="22100"/>
                  </a:cubicBezTo>
                  <a:cubicBezTo>
                    <a:pt x="2079" y="21669"/>
                    <a:pt x="1380" y="21293"/>
                    <a:pt x="627" y="20970"/>
                  </a:cubicBezTo>
                  <a:cubicBezTo>
                    <a:pt x="581" y="20952"/>
                    <a:pt x="537" y="20944"/>
                    <a:pt x="495" y="20944"/>
                  </a:cubicBezTo>
                  <a:close/>
                  <a:moveTo>
                    <a:pt x="36862" y="19712"/>
                  </a:moveTo>
                  <a:cubicBezTo>
                    <a:pt x="36684" y="19712"/>
                    <a:pt x="36503" y="19841"/>
                    <a:pt x="36517" y="20083"/>
                  </a:cubicBezTo>
                  <a:cubicBezTo>
                    <a:pt x="36544" y="20540"/>
                    <a:pt x="36598" y="21024"/>
                    <a:pt x="36624" y="21508"/>
                  </a:cubicBezTo>
                  <a:lnTo>
                    <a:pt x="36705" y="22422"/>
                  </a:lnTo>
                  <a:cubicBezTo>
                    <a:pt x="36732" y="22583"/>
                    <a:pt x="36866" y="22718"/>
                    <a:pt x="37055" y="22718"/>
                  </a:cubicBezTo>
                  <a:lnTo>
                    <a:pt x="37082" y="22718"/>
                  </a:lnTo>
                  <a:cubicBezTo>
                    <a:pt x="37270" y="22718"/>
                    <a:pt x="37404" y="22557"/>
                    <a:pt x="37377" y="22368"/>
                  </a:cubicBezTo>
                  <a:lnTo>
                    <a:pt x="37297" y="21454"/>
                  </a:lnTo>
                  <a:cubicBezTo>
                    <a:pt x="37270" y="20970"/>
                    <a:pt x="37216" y="20486"/>
                    <a:pt x="37189" y="20029"/>
                  </a:cubicBezTo>
                  <a:cubicBezTo>
                    <a:pt x="37176" y="19814"/>
                    <a:pt x="37021" y="19712"/>
                    <a:pt x="36862" y="19712"/>
                  </a:cubicBezTo>
                  <a:close/>
                  <a:moveTo>
                    <a:pt x="79036" y="22797"/>
                  </a:moveTo>
                  <a:cubicBezTo>
                    <a:pt x="78830" y="22797"/>
                    <a:pt x="78617" y="22969"/>
                    <a:pt x="78698" y="23229"/>
                  </a:cubicBezTo>
                  <a:cubicBezTo>
                    <a:pt x="78832" y="23793"/>
                    <a:pt x="78994" y="24385"/>
                    <a:pt x="79155" y="24949"/>
                  </a:cubicBezTo>
                  <a:lnTo>
                    <a:pt x="79289" y="25514"/>
                  </a:lnTo>
                  <a:cubicBezTo>
                    <a:pt x="79343" y="25648"/>
                    <a:pt x="79478" y="25756"/>
                    <a:pt x="79639" y="25756"/>
                  </a:cubicBezTo>
                  <a:lnTo>
                    <a:pt x="79666" y="25756"/>
                  </a:lnTo>
                  <a:cubicBezTo>
                    <a:pt x="79666" y="25756"/>
                    <a:pt x="79693" y="25756"/>
                    <a:pt x="79693" y="25729"/>
                  </a:cubicBezTo>
                  <a:cubicBezTo>
                    <a:pt x="79881" y="25702"/>
                    <a:pt x="79988" y="25514"/>
                    <a:pt x="79935" y="25326"/>
                  </a:cubicBezTo>
                  <a:lnTo>
                    <a:pt x="79800" y="24788"/>
                  </a:lnTo>
                  <a:cubicBezTo>
                    <a:pt x="79639" y="24196"/>
                    <a:pt x="79504" y="23632"/>
                    <a:pt x="79343" y="23040"/>
                  </a:cubicBezTo>
                  <a:cubicBezTo>
                    <a:pt x="79301" y="22870"/>
                    <a:pt x="79170" y="22797"/>
                    <a:pt x="79036" y="22797"/>
                  </a:cubicBezTo>
                  <a:close/>
                  <a:moveTo>
                    <a:pt x="4438" y="23513"/>
                  </a:moveTo>
                  <a:cubicBezTo>
                    <a:pt x="4174" y="23513"/>
                    <a:pt x="3950" y="23864"/>
                    <a:pt x="4202" y="24116"/>
                  </a:cubicBezTo>
                  <a:cubicBezTo>
                    <a:pt x="4767" y="24627"/>
                    <a:pt x="5278" y="25191"/>
                    <a:pt x="5762" y="25783"/>
                  </a:cubicBezTo>
                  <a:cubicBezTo>
                    <a:pt x="5842" y="25863"/>
                    <a:pt x="5923" y="25917"/>
                    <a:pt x="6030" y="25917"/>
                  </a:cubicBezTo>
                  <a:lnTo>
                    <a:pt x="6057" y="25917"/>
                  </a:lnTo>
                  <a:cubicBezTo>
                    <a:pt x="6138" y="25917"/>
                    <a:pt x="6192" y="25890"/>
                    <a:pt x="6246" y="25836"/>
                  </a:cubicBezTo>
                  <a:cubicBezTo>
                    <a:pt x="6380" y="25729"/>
                    <a:pt x="6407" y="25514"/>
                    <a:pt x="6299" y="25352"/>
                  </a:cubicBezTo>
                  <a:cubicBezTo>
                    <a:pt x="5789" y="24734"/>
                    <a:pt x="5251" y="24170"/>
                    <a:pt x="4659" y="23605"/>
                  </a:cubicBezTo>
                  <a:cubicBezTo>
                    <a:pt x="4589" y="23540"/>
                    <a:pt x="4512" y="23513"/>
                    <a:pt x="4438" y="23513"/>
                  </a:cubicBezTo>
                  <a:close/>
                  <a:moveTo>
                    <a:pt x="37232" y="24414"/>
                  </a:moveTo>
                  <a:cubicBezTo>
                    <a:pt x="37056" y="24414"/>
                    <a:pt x="36879" y="24536"/>
                    <a:pt x="36893" y="24761"/>
                  </a:cubicBezTo>
                  <a:cubicBezTo>
                    <a:pt x="36947" y="25621"/>
                    <a:pt x="36974" y="26401"/>
                    <a:pt x="36974" y="27100"/>
                  </a:cubicBezTo>
                  <a:cubicBezTo>
                    <a:pt x="36974" y="27288"/>
                    <a:pt x="37108" y="27449"/>
                    <a:pt x="37297" y="27449"/>
                  </a:cubicBezTo>
                  <a:lnTo>
                    <a:pt x="37297" y="27423"/>
                  </a:lnTo>
                  <a:cubicBezTo>
                    <a:pt x="37485" y="27423"/>
                    <a:pt x="37646" y="27288"/>
                    <a:pt x="37646" y="27100"/>
                  </a:cubicBezTo>
                  <a:cubicBezTo>
                    <a:pt x="37646" y="26374"/>
                    <a:pt x="37619" y="25594"/>
                    <a:pt x="37565" y="24734"/>
                  </a:cubicBezTo>
                  <a:cubicBezTo>
                    <a:pt x="37553" y="24516"/>
                    <a:pt x="37393" y="24414"/>
                    <a:pt x="37232" y="24414"/>
                  </a:cubicBezTo>
                  <a:close/>
                  <a:moveTo>
                    <a:pt x="7423" y="27120"/>
                  </a:moveTo>
                  <a:cubicBezTo>
                    <a:pt x="7181" y="27120"/>
                    <a:pt x="6943" y="27399"/>
                    <a:pt x="7133" y="27664"/>
                  </a:cubicBezTo>
                  <a:cubicBezTo>
                    <a:pt x="7536" y="28256"/>
                    <a:pt x="7939" y="28901"/>
                    <a:pt x="8369" y="29627"/>
                  </a:cubicBezTo>
                  <a:cubicBezTo>
                    <a:pt x="8423" y="29735"/>
                    <a:pt x="8531" y="29815"/>
                    <a:pt x="8665" y="29815"/>
                  </a:cubicBezTo>
                  <a:lnTo>
                    <a:pt x="8665" y="29788"/>
                  </a:lnTo>
                  <a:cubicBezTo>
                    <a:pt x="8675" y="29789"/>
                    <a:pt x="8686" y="29790"/>
                    <a:pt x="8696" y="29790"/>
                  </a:cubicBezTo>
                  <a:cubicBezTo>
                    <a:pt x="8920" y="29790"/>
                    <a:pt x="9063" y="29510"/>
                    <a:pt x="8934" y="29304"/>
                  </a:cubicBezTo>
                  <a:cubicBezTo>
                    <a:pt x="8531" y="28552"/>
                    <a:pt x="8101" y="27906"/>
                    <a:pt x="7697" y="27288"/>
                  </a:cubicBezTo>
                  <a:cubicBezTo>
                    <a:pt x="7626" y="27169"/>
                    <a:pt x="7524" y="27120"/>
                    <a:pt x="7423" y="27120"/>
                  </a:cubicBezTo>
                  <a:close/>
                  <a:moveTo>
                    <a:pt x="80241" y="27327"/>
                  </a:moveTo>
                  <a:cubicBezTo>
                    <a:pt x="80030" y="27327"/>
                    <a:pt x="79824" y="27503"/>
                    <a:pt x="79935" y="27772"/>
                  </a:cubicBezTo>
                  <a:cubicBezTo>
                    <a:pt x="80150" y="28632"/>
                    <a:pt x="80365" y="29385"/>
                    <a:pt x="80580" y="30057"/>
                  </a:cubicBezTo>
                  <a:cubicBezTo>
                    <a:pt x="80607" y="30192"/>
                    <a:pt x="80741" y="30299"/>
                    <a:pt x="80902" y="30299"/>
                  </a:cubicBezTo>
                  <a:lnTo>
                    <a:pt x="80929" y="30299"/>
                  </a:lnTo>
                  <a:cubicBezTo>
                    <a:pt x="80929" y="30299"/>
                    <a:pt x="80956" y="30272"/>
                    <a:pt x="80983" y="30272"/>
                  </a:cubicBezTo>
                  <a:cubicBezTo>
                    <a:pt x="81171" y="30218"/>
                    <a:pt x="81252" y="30030"/>
                    <a:pt x="81198" y="29869"/>
                  </a:cubicBezTo>
                  <a:cubicBezTo>
                    <a:pt x="81010" y="29170"/>
                    <a:pt x="80795" y="28444"/>
                    <a:pt x="80580" y="27611"/>
                  </a:cubicBezTo>
                  <a:cubicBezTo>
                    <a:pt x="80536" y="27412"/>
                    <a:pt x="80387" y="27327"/>
                    <a:pt x="80241" y="27327"/>
                  </a:cubicBezTo>
                  <a:close/>
                  <a:moveTo>
                    <a:pt x="125531" y="29233"/>
                  </a:moveTo>
                  <a:cubicBezTo>
                    <a:pt x="125437" y="29233"/>
                    <a:pt x="125354" y="29276"/>
                    <a:pt x="125315" y="29385"/>
                  </a:cubicBezTo>
                  <a:cubicBezTo>
                    <a:pt x="124938" y="30003"/>
                    <a:pt x="124562" y="30595"/>
                    <a:pt x="124186" y="31159"/>
                  </a:cubicBezTo>
                  <a:cubicBezTo>
                    <a:pt x="124051" y="31401"/>
                    <a:pt x="124213" y="31670"/>
                    <a:pt x="124454" y="31670"/>
                  </a:cubicBezTo>
                  <a:lnTo>
                    <a:pt x="124481" y="31697"/>
                  </a:lnTo>
                  <a:cubicBezTo>
                    <a:pt x="124589" y="31670"/>
                    <a:pt x="124696" y="31616"/>
                    <a:pt x="124750" y="31509"/>
                  </a:cubicBezTo>
                  <a:cubicBezTo>
                    <a:pt x="125127" y="30944"/>
                    <a:pt x="125503" y="30326"/>
                    <a:pt x="125879" y="29708"/>
                  </a:cubicBezTo>
                  <a:cubicBezTo>
                    <a:pt x="126051" y="29497"/>
                    <a:pt x="125761" y="29233"/>
                    <a:pt x="125531" y="29233"/>
                  </a:cubicBezTo>
                  <a:close/>
                  <a:moveTo>
                    <a:pt x="37220" y="29122"/>
                  </a:moveTo>
                  <a:cubicBezTo>
                    <a:pt x="37062" y="29122"/>
                    <a:pt x="36906" y="29224"/>
                    <a:pt x="36893" y="29439"/>
                  </a:cubicBezTo>
                  <a:cubicBezTo>
                    <a:pt x="36840" y="30192"/>
                    <a:pt x="36732" y="30971"/>
                    <a:pt x="36571" y="31724"/>
                  </a:cubicBezTo>
                  <a:cubicBezTo>
                    <a:pt x="36544" y="31912"/>
                    <a:pt x="36651" y="32073"/>
                    <a:pt x="36840" y="32127"/>
                  </a:cubicBezTo>
                  <a:lnTo>
                    <a:pt x="36920" y="32127"/>
                  </a:lnTo>
                  <a:cubicBezTo>
                    <a:pt x="37082" y="32100"/>
                    <a:pt x="37216" y="31993"/>
                    <a:pt x="37216" y="31831"/>
                  </a:cubicBezTo>
                  <a:cubicBezTo>
                    <a:pt x="37377" y="31052"/>
                    <a:pt x="37485" y="30272"/>
                    <a:pt x="37565" y="29493"/>
                  </a:cubicBezTo>
                  <a:cubicBezTo>
                    <a:pt x="37580" y="29251"/>
                    <a:pt x="37398" y="29122"/>
                    <a:pt x="37220" y="29122"/>
                  </a:cubicBezTo>
                  <a:close/>
                  <a:moveTo>
                    <a:pt x="9802" y="31177"/>
                  </a:moveTo>
                  <a:cubicBezTo>
                    <a:pt x="9564" y="31177"/>
                    <a:pt x="9317" y="31425"/>
                    <a:pt x="9499" y="31697"/>
                  </a:cubicBezTo>
                  <a:cubicBezTo>
                    <a:pt x="9848" y="32396"/>
                    <a:pt x="10198" y="33095"/>
                    <a:pt x="10547" y="33794"/>
                  </a:cubicBezTo>
                  <a:cubicBezTo>
                    <a:pt x="10601" y="33902"/>
                    <a:pt x="10735" y="33982"/>
                    <a:pt x="10870" y="33982"/>
                  </a:cubicBezTo>
                  <a:cubicBezTo>
                    <a:pt x="10923" y="33982"/>
                    <a:pt x="10950" y="33955"/>
                    <a:pt x="11004" y="33928"/>
                  </a:cubicBezTo>
                  <a:cubicBezTo>
                    <a:pt x="11165" y="33848"/>
                    <a:pt x="11246" y="33660"/>
                    <a:pt x="11165" y="33471"/>
                  </a:cubicBezTo>
                  <a:cubicBezTo>
                    <a:pt x="10816" y="32772"/>
                    <a:pt x="10439" y="32073"/>
                    <a:pt x="10090" y="31374"/>
                  </a:cubicBezTo>
                  <a:cubicBezTo>
                    <a:pt x="10029" y="31235"/>
                    <a:pt x="9917" y="31177"/>
                    <a:pt x="9802" y="31177"/>
                  </a:cubicBezTo>
                  <a:close/>
                  <a:moveTo>
                    <a:pt x="81635" y="31869"/>
                  </a:moveTo>
                  <a:cubicBezTo>
                    <a:pt x="81598" y="31869"/>
                    <a:pt x="81559" y="31874"/>
                    <a:pt x="81521" y="31885"/>
                  </a:cubicBezTo>
                  <a:cubicBezTo>
                    <a:pt x="81333" y="31939"/>
                    <a:pt x="81252" y="32127"/>
                    <a:pt x="81306" y="32315"/>
                  </a:cubicBezTo>
                  <a:cubicBezTo>
                    <a:pt x="81575" y="33095"/>
                    <a:pt x="81843" y="33821"/>
                    <a:pt x="82112" y="34520"/>
                  </a:cubicBezTo>
                  <a:cubicBezTo>
                    <a:pt x="82166" y="34654"/>
                    <a:pt x="82300" y="34735"/>
                    <a:pt x="82435" y="34735"/>
                  </a:cubicBezTo>
                  <a:cubicBezTo>
                    <a:pt x="82489" y="34735"/>
                    <a:pt x="82515" y="34735"/>
                    <a:pt x="82569" y="34708"/>
                  </a:cubicBezTo>
                  <a:cubicBezTo>
                    <a:pt x="82731" y="34654"/>
                    <a:pt x="82811" y="34466"/>
                    <a:pt x="82757" y="34278"/>
                  </a:cubicBezTo>
                  <a:cubicBezTo>
                    <a:pt x="82462" y="33606"/>
                    <a:pt x="82220" y="32880"/>
                    <a:pt x="81951" y="32100"/>
                  </a:cubicBezTo>
                  <a:cubicBezTo>
                    <a:pt x="81908" y="31951"/>
                    <a:pt x="81780" y="31869"/>
                    <a:pt x="81635" y="31869"/>
                  </a:cubicBezTo>
                  <a:close/>
                  <a:moveTo>
                    <a:pt x="123153" y="32950"/>
                  </a:moveTo>
                  <a:cubicBezTo>
                    <a:pt x="123053" y="32950"/>
                    <a:pt x="122960" y="32998"/>
                    <a:pt x="122895" y="33095"/>
                  </a:cubicBezTo>
                  <a:cubicBezTo>
                    <a:pt x="122438" y="33740"/>
                    <a:pt x="121954" y="34385"/>
                    <a:pt x="121497" y="34977"/>
                  </a:cubicBezTo>
                  <a:cubicBezTo>
                    <a:pt x="121309" y="35192"/>
                    <a:pt x="121470" y="35515"/>
                    <a:pt x="121766" y="35515"/>
                  </a:cubicBezTo>
                  <a:cubicBezTo>
                    <a:pt x="121847" y="35515"/>
                    <a:pt x="121954" y="35461"/>
                    <a:pt x="122008" y="35380"/>
                  </a:cubicBezTo>
                  <a:cubicBezTo>
                    <a:pt x="122492" y="34789"/>
                    <a:pt x="122976" y="34143"/>
                    <a:pt x="123433" y="33498"/>
                  </a:cubicBezTo>
                  <a:cubicBezTo>
                    <a:pt x="123540" y="33337"/>
                    <a:pt x="123514" y="33122"/>
                    <a:pt x="123352" y="33014"/>
                  </a:cubicBezTo>
                  <a:cubicBezTo>
                    <a:pt x="123288" y="32971"/>
                    <a:pt x="123219" y="32950"/>
                    <a:pt x="123153" y="32950"/>
                  </a:cubicBezTo>
                  <a:close/>
                  <a:moveTo>
                    <a:pt x="36322" y="33724"/>
                  </a:moveTo>
                  <a:cubicBezTo>
                    <a:pt x="36177" y="33724"/>
                    <a:pt x="36049" y="33806"/>
                    <a:pt x="36006" y="33955"/>
                  </a:cubicBezTo>
                  <a:cubicBezTo>
                    <a:pt x="35737" y="34681"/>
                    <a:pt x="35442" y="35380"/>
                    <a:pt x="35119" y="36079"/>
                  </a:cubicBezTo>
                  <a:cubicBezTo>
                    <a:pt x="35038" y="36240"/>
                    <a:pt x="35119" y="36456"/>
                    <a:pt x="35280" y="36536"/>
                  </a:cubicBezTo>
                  <a:cubicBezTo>
                    <a:pt x="35334" y="36563"/>
                    <a:pt x="35361" y="36563"/>
                    <a:pt x="35415" y="36563"/>
                  </a:cubicBezTo>
                  <a:cubicBezTo>
                    <a:pt x="35549" y="36563"/>
                    <a:pt x="35657" y="36482"/>
                    <a:pt x="35737" y="36375"/>
                  </a:cubicBezTo>
                  <a:cubicBezTo>
                    <a:pt x="36060" y="35649"/>
                    <a:pt x="36383" y="34923"/>
                    <a:pt x="36624" y="34170"/>
                  </a:cubicBezTo>
                  <a:cubicBezTo>
                    <a:pt x="36705" y="33982"/>
                    <a:pt x="36598" y="33794"/>
                    <a:pt x="36436" y="33740"/>
                  </a:cubicBezTo>
                  <a:cubicBezTo>
                    <a:pt x="36398" y="33729"/>
                    <a:pt x="36359" y="33724"/>
                    <a:pt x="36322" y="33724"/>
                  </a:cubicBezTo>
                  <a:close/>
                  <a:moveTo>
                    <a:pt x="11917" y="35402"/>
                  </a:moveTo>
                  <a:cubicBezTo>
                    <a:pt x="11872" y="35402"/>
                    <a:pt x="11827" y="35412"/>
                    <a:pt x="11784" y="35434"/>
                  </a:cubicBezTo>
                  <a:cubicBezTo>
                    <a:pt x="11595" y="35515"/>
                    <a:pt x="11542" y="35730"/>
                    <a:pt x="11622" y="35891"/>
                  </a:cubicBezTo>
                  <a:cubicBezTo>
                    <a:pt x="12053" y="36697"/>
                    <a:pt x="12402" y="37370"/>
                    <a:pt x="12725" y="37988"/>
                  </a:cubicBezTo>
                  <a:cubicBezTo>
                    <a:pt x="12778" y="38095"/>
                    <a:pt x="12886" y="38149"/>
                    <a:pt x="13020" y="38149"/>
                  </a:cubicBezTo>
                  <a:cubicBezTo>
                    <a:pt x="13289" y="38149"/>
                    <a:pt x="13450" y="37880"/>
                    <a:pt x="13316" y="37665"/>
                  </a:cubicBezTo>
                  <a:cubicBezTo>
                    <a:pt x="12993" y="37047"/>
                    <a:pt x="12644" y="36402"/>
                    <a:pt x="12214" y="35595"/>
                  </a:cubicBezTo>
                  <a:cubicBezTo>
                    <a:pt x="12155" y="35477"/>
                    <a:pt x="12038" y="35402"/>
                    <a:pt x="11917" y="35402"/>
                  </a:cubicBezTo>
                  <a:close/>
                  <a:moveTo>
                    <a:pt x="83383" y="36236"/>
                  </a:moveTo>
                  <a:cubicBezTo>
                    <a:pt x="83159" y="36236"/>
                    <a:pt x="82928" y="36457"/>
                    <a:pt x="83053" y="36724"/>
                  </a:cubicBezTo>
                  <a:cubicBezTo>
                    <a:pt x="83430" y="37477"/>
                    <a:pt x="83806" y="38176"/>
                    <a:pt x="84182" y="38821"/>
                  </a:cubicBezTo>
                  <a:cubicBezTo>
                    <a:pt x="84236" y="38929"/>
                    <a:pt x="84344" y="38983"/>
                    <a:pt x="84478" y="38983"/>
                  </a:cubicBezTo>
                  <a:cubicBezTo>
                    <a:pt x="84532" y="38983"/>
                    <a:pt x="84586" y="38956"/>
                    <a:pt x="84639" y="38929"/>
                  </a:cubicBezTo>
                  <a:cubicBezTo>
                    <a:pt x="84801" y="38848"/>
                    <a:pt x="84854" y="38633"/>
                    <a:pt x="84747" y="38472"/>
                  </a:cubicBezTo>
                  <a:cubicBezTo>
                    <a:pt x="84370" y="37853"/>
                    <a:pt x="83994" y="37154"/>
                    <a:pt x="83671" y="36429"/>
                  </a:cubicBezTo>
                  <a:cubicBezTo>
                    <a:pt x="83608" y="36293"/>
                    <a:pt x="83496" y="36236"/>
                    <a:pt x="83383" y="36236"/>
                  </a:cubicBezTo>
                  <a:close/>
                  <a:moveTo>
                    <a:pt x="120281" y="36652"/>
                  </a:moveTo>
                  <a:cubicBezTo>
                    <a:pt x="120187" y="36652"/>
                    <a:pt x="120091" y="36697"/>
                    <a:pt x="120019" y="36805"/>
                  </a:cubicBezTo>
                  <a:cubicBezTo>
                    <a:pt x="119481" y="37396"/>
                    <a:pt x="118970" y="37961"/>
                    <a:pt x="118432" y="38526"/>
                  </a:cubicBezTo>
                  <a:cubicBezTo>
                    <a:pt x="118298" y="38633"/>
                    <a:pt x="118298" y="38848"/>
                    <a:pt x="118432" y="38983"/>
                  </a:cubicBezTo>
                  <a:cubicBezTo>
                    <a:pt x="118486" y="39036"/>
                    <a:pt x="118594" y="39090"/>
                    <a:pt x="118674" y="39090"/>
                  </a:cubicBezTo>
                  <a:lnTo>
                    <a:pt x="118674" y="39063"/>
                  </a:lnTo>
                  <a:cubicBezTo>
                    <a:pt x="118755" y="39063"/>
                    <a:pt x="118863" y="39036"/>
                    <a:pt x="118916" y="38983"/>
                  </a:cubicBezTo>
                  <a:cubicBezTo>
                    <a:pt x="119454" y="38418"/>
                    <a:pt x="119992" y="37827"/>
                    <a:pt x="120529" y="37235"/>
                  </a:cubicBezTo>
                  <a:cubicBezTo>
                    <a:pt x="120785" y="36980"/>
                    <a:pt x="120538" y="36652"/>
                    <a:pt x="120281" y="36652"/>
                  </a:cubicBezTo>
                  <a:close/>
                  <a:moveTo>
                    <a:pt x="34281" y="37937"/>
                  </a:moveTo>
                  <a:cubicBezTo>
                    <a:pt x="34174" y="37937"/>
                    <a:pt x="34064" y="37990"/>
                    <a:pt x="33990" y="38122"/>
                  </a:cubicBezTo>
                  <a:cubicBezTo>
                    <a:pt x="33587" y="38768"/>
                    <a:pt x="33156" y="39386"/>
                    <a:pt x="32673" y="40031"/>
                  </a:cubicBezTo>
                  <a:cubicBezTo>
                    <a:pt x="32565" y="40165"/>
                    <a:pt x="32592" y="40381"/>
                    <a:pt x="32726" y="40488"/>
                  </a:cubicBezTo>
                  <a:cubicBezTo>
                    <a:pt x="32780" y="40542"/>
                    <a:pt x="32861" y="40569"/>
                    <a:pt x="32941" y="40569"/>
                  </a:cubicBezTo>
                  <a:lnTo>
                    <a:pt x="32941" y="40542"/>
                  </a:lnTo>
                  <a:cubicBezTo>
                    <a:pt x="33049" y="40542"/>
                    <a:pt x="33156" y="40515"/>
                    <a:pt x="33210" y="40434"/>
                  </a:cubicBezTo>
                  <a:cubicBezTo>
                    <a:pt x="33694" y="39789"/>
                    <a:pt x="34151" y="39144"/>
                    <a:pt x="34554" y="38472"/>
                  </a:cubicBezTo>
                  <a:cubicBezTo>
                    <a:pt x="34759" y="38211"/>
                    <a:pt x="34525" y="37937"/>
                    <a:pt x="34281" y="37937"/>
                  </a:cubicBezTo>
                  <a:close/>
                  <a:moveTo>
                    <a:pt x="14208" y="39521"/>
                  </a:moveTo>
                  <a:cubicBezTo>
                    <a:pt x="13976" y="39521"/>
                    <a:pt x="13738" y="39776"/>
                    <a:pt x="13907" y="40058"/>
                  </a:cubicBezTo>
                  <a:cubicBezTo>
                    <a:pt x="13988" y="40192"/>
                    <a:pt x="14096" y="40327"/>
                    <a:pt x="14176" y="40461"/>
                  </a:cubicBezTo>
                  <a:cubicBezTo>
                    <a:pt x="14526" y="40999"/>
                    <a:pt x="14902" y="41510"/>
                    <a:pt x="15279" y="42020"/>
                  </a:cubicBezTo>
                  <a:cubicBezTo>
                    <a:pt x="15332" y="42101"/>
                    <a:pt x="15440" y="42128"/>
                    <a:pt x="15547" y="42128"/>
                  </a:cubicBezTo>
                  <a:cubicBezTo>
                    <a:pt x="15601" y="42128"/>
                    <a:pt x="15682" y="42101"/>
                    <a:pt x="15736" y="42074"/>
                  </a:cubicBezTo>
                  <a:cubicBezTo>
                    <a:pt x="15897" y="41940"/>
                    <a:pt x="15924" y="41752"/>
                    <a:pt x="15789" y="41590"/>
                  </a:cubicBezTo>
                  <a:cubicBezTo>
                    <a:pt x="15440" y="41133"/>
                    <a:pt x="15064" y="40623"/>
                    <a:pt x="14741" y="40085"/>
                  </a:cubicBezTo>
                  <a:lnTo>
                    <a:pt x="14472" y="39682"/>
                  </a:lnTo>
                  <a:cubicBezTo>
                    <a:pt x="14407" y="39568"/>
                    <a:pt x="14308" y="39521"/>
                    <a:pt x="14208" y="39521"/>
                  </a:cubicBezTo>
                  <a:close/>
                  <a:moveTo>
                    <a:pt x="116975" y="40057"/>
                  </a:moveTo>
                  <a:cubicBezTo>
                    <a:pt x="116907" y="40057"/>
                    <a:pt x="116834" y="40081"/>
                    <a:pt x="116766" y="40139"/>
                  </a:cubicBezTo>
                  <a:cubicBezTo>
                    <a:pt x="116174" y="40676"/>
                    <a:pt x="115583" y="41160"/>
                    <a:pt x="114991" y="41644"/>
                  </a:cubicBezTo>
                  <a:cubicBezTo>
                    <a:pt x="114722" y="41832"/>
                    <a:pt x="114857" y="42236"/>
                    <a:pt x="115180" y="42236"/>
                  </a:cubicBezTo>
                  <a:lnTo>
                    <a:pt x="115206" y="42236"/>
                  </a:lnTo>
                  <a:cubicBezTo>
                    <a:pt x="115260" y="42236"/>
                    <a:pt x="115341" y="42209"/>
                    <a:pt x="115395" y="42182"/>
                  </a:cubicBezTo>
                  <a:cubicBezTo>
                    <a:pt x="116013" y="41698"/>
                    <a:pt x="116604" y="41160"/>
                    <a:pt x="117196" y="40623"/>
                  </a:cubicBezTo>
                  <a:cubicBezTo>
                    <a:pt x="117429" y="40390"/>
                    <a:pt x="117228" y="40057"/>
                    <a:pt x="116975" y="40057"/>
                  </a:cubicBezTo>
                  <a:close/>
                  <a:moveTo>
                    <a:pt x="85769" y="40257"/>
                  </a:moveTo>
                  <a:cubicBezTo>
                    <a:pt x="85529" y="40257"/>
                    <a:pt x="85307" y="40541"/>
                    <a:pt x="85500" y="40811"/>
                  </a:cubicBezTo>
                  <a:cubicBezTo>
                    <a:pt x="85983" y="41429"/>
                    <a:pt x="86494" y="42047"/>
                    <a:pt x="87059" y="42612"/>
                  </a:cubicBezTo>
                  <a:cubicBezTo>
                    <a:pt x="87113" y="42693"/>
                    <a:pt x="87193" y="42719"/>
                    <a:pt x="87301" y="42719"/>
                  </a:cubicBezTo>
                  <a:cubicBezTo>
                    <a:pt x="87597" y="42719"/>
                    <a:pt x="87731" y="42370"/>
                    <a:pt x="87543" y="42155"/>
                  </a:cubicBezTo>
                  <a:cubicBezTo>
                    <a:pt x="87005" y="41590"/>
                    <a:pt x="86494" y="41026"/>
                    <a:pt x="86037" y="40407"/>
                  </a:cubicBezTo>
                  <a:cubicBezTo>
                    <a:pt x="85961" y="40301"/>
                    <a:pt x="85864" y="40257"/>
                    <a:pt x="85769" y="40257"/>
                  </a:cubicBezTo>
                  <a:close/>
                  <a:moveTo>
                    <a:pt x="31437" y="41690"/>
                  </a:moveTo>
                  <a:cubicBezTo>
                    <a:pt x="31345" y="41690"/>
                    <a:pt x="31253" y="41732"/>
                    <a:pt x="31194" y="41805"/>
                  </a:cubicBezTo>
                  <a:cubicBezTo>
                    <a:pt x="30656" y="42370"/>
                    <a:pt x="30092" y="42908"/>
                    <a:pt x="29500" y="43392"/>
                  </a:cubicBezTo>
                  <a:cubicBezTo>
                    <a:pt x="29258" y="43607"/>
                    <a:pt x="29393" y="43983"/>
                    <a:pt x="29715" y="43983"/>
                  </a:cubicBezTo>
                  <a:lnTo>
                    <a:pt x="29742" y="43983"/>
                  </a:lnTo>
                  <a:cubicBezTo>
                    <a:pt x="29823" y="43983"/>
                    <a:pt x="29877" y="43956"/>
                    <a:pt x="29957" y="43902"/>
                  </a:cubicBezTo>
                  <a:cubicBezTo>
                    <a:pt x="30549" y="43392"/>
                    <a:pt x="31140" y="42827"/>
                    <a:pt x="31678" y="42262"/>
                  </a:cubicBezTo>
                  <a:cubicBezTo>
                    <a:pt x="31812" y="42128"/>
                    <a:pt x="31785" y="41913"/>
                    <a:pt x="31651" y="41779"/>
                  </a:cubicBezTo>
                  <a:cubicBezTo>
                    <a:pt x="31590" y="41718"/>
                    <a:pt x="31513" y="41690"/>
                    <a:pt x="31437" y="41690"/>
                  </a:cubicBezTo>
                  <a:close/>
                  <a:moveTo>
                    <a:pt x="113290" y="42937"/>
                  </a:moveTo>
                  <a:cubicBezTo>
                    <a:pt x="113224" y="42937"/>
                    <a:pt x="113153" y="42960"/>
                    <a:pt x="113083" y="43015"/>
                  </a:cubicBezTo>
                  <a:cubicBezTo>
                    <a:pt x="112464" y="43445"/>
                    <a:pt x="111792" y="43849"/>
                    <a:pt x="111120" y="44225"/>
                  </a:cubicBezTo>
                  <a:cubicBezTo>
                    <a:pt x="110797" y="44386"/>
                    <a:pt x="110932" y="44843"/>
                    <a:pt x="111281" y="44843"/>
                  </a:cubicBezTo>
                  <a:cubicBezTo>
                    <a:pt x="111335" y="44843"/>
                    <a:pt x="111389" y="44843"/>
                    <a:pt x="111443" y="44816"/>
                  </a:cubicBezTo>
                  <a:cubicBezTo>
                    <a:pt x="112115" y="44440"/>
                    <a:pt x="112787" y="44010"/>
                    <a:pt x="113459" y="43580"/>
                  </a:cubicBezTo>
                  <a:cubicBezTo>
                    <a:pt x="113787" y="43383"/>
                    <a:pt x="113581" y="42937"/>
                    <a:pt x="113290" y="42937"/>
                  </a:cubicBezTo>
                  <a:close/>
                  <a:moveTo>
                    <a:pt x="17105" y="43226"/>
                  </a:moveTo>
                  <a:cubicBezTo>
                    <a:pt x="16854" y="43226"/>
                    <a:pt x="16655" y="43543"/>
                    <a:pt x="16865" y="43795"/>
                  </a:cubicBezTo>
                  <a:cubicBezTo>
                    <a:pt x="17456" y="44359"/>
                    <a:pt x="18075" y="44870"/>
                    <a:pt x="18747" y="45300"/>
                  </a:cubicBezTo>
                  <a:cubicBezTo>
                    <a:pt x="18800" y="45327"/>
                    <a:pt x="18881" y="45354"/>
                    <a:pt x="18935" y="45354"/>
                  </a:cubicBezTo>
                  <a:lnTo>
                    <a:pt x="18962" y="45354"/>
                  </a:lnTo>
                  <a:cubicBezTo>
                    <a:pt x="19069" y="45327"/>
                    <a:pt x="19150" y="45273"/>
                    <a:pt x="19231" y="45193"/>
                  </a:cubicBezTo>
                  <a:cubicBezTo>
                    <a:pt x="19311" y="45031"/>
                    <a:pt x="19284" y="44843"/>
                    <a:pt x="19123" y="44736"/>
                  </a:cubicBezTo>
                  <a:cubicBezTo>
                    <a:pt x="18478" y="44306"/>
                    <a:pt x="17886" y="43849"/>
                    <a:pt x="17322" y="43311"/>
                  </a:cubicBezTo>
                  <a:cubicBezTo>
                    <a:pt x="17251" y="43252"/>
                    <a:pt x="17176" y="43226"/>
                    <a:pt x="17105" y="43226"/>
                  </a:cubicBezTo>
                  <a:close/>
                  <a:moveTo>
                    <a:pt x="89048" y="43596"/>
                  </a:moveTo>
                  <a:cubicBezTo>
                    <a:pt x="88947" y="43596"/>
                    <a:pt x="88844" y="43644"/>
                    <a:pt x="88779" y="43741"/>
                  </a:cubicBezTo>
                  <a:cubicBezTo>
                    <a:pt x="88672" y="43875"/>
                    <a:pt x="88699" y="44091"/>
                    <a:pt x="88833" y="44198"/>
                  </a:cubicBezTo>
                  <a:cubicBezTo>
                    <a:pt x="88995" y="44306"/>
                    <a:pt x="89129" y="44413"/>
                    <a:pt x="89290" y="44548"/>
                  </a:cubicBezTo>
                  <a:cubicBezTo>
                    <a:pt x="89774" y="44897"/>
                    <a:pt x="90285" y="45247"/>
                    <a:pt x="90823" y="45542"/>
                  </a:cubicBezTo>
                  <a:cubicBezTo>
                    <a:pt x="90876" y="45569"/>
                    <a:pt x="90930" y="45596"/>
                    <a:pt x="90984" y="45596"/>
                  </a:cubicBezTo>
                  <a:cubicBezTo>
                    <a:pt x="91333" y="45596"/>
                    <a:pt x="91468" y="45139"/>
                    <a:pt x="91172" y="44951"/>
                  </a:cubicBezTo>
                  <a:cubicBezTo>
                    <a:pt x="90661" y="44682"/>
                    <a:pt x="90151" y="44359"/>
                    <a:pt x="89693" y="44010"/>
                  </a:cubicBezTo>
                  <a:cubicBezTo>
                    <a:pt x="89532" y="43902"/>
                    <a:pt x="89398" y="43795"/>
                    <a:pt x="89236" y="43660"/>
                  </a:cubicBezTo>
                  <a:cubicBezTo>
                    <a:pt x="89183" y="43617"/>
                    <a:pt x="89116" y="43596"/>
                    <a:pt x="89048" y="43596"/>
                  </a:cubicBezTo>
                  <a:close/>
                  <a:moveTo>
                    <a:pt x="27851" y="44662"/>
                  </a:moveTo>
                  <a:cubicBezTo>
                    <a:pt x="27786" y="44662"/>
                    <a:pt x="27716" y="44684"/>
                    <a:pt x="27645" y="44736"/>
                  </a:cubicBezTo>
                  <a:cubicBezTo>
                    <a:pt x="27000" y="45139"/>
                    <a:pt x="26301" y="45435"/>
                    <a:pt x="25575" y="45677"/>
                  </a:cubicBezTo>
                  <a:cubicBezTo>
                    <a:pt x="25226" y="45811"/>
                    <a:pt x="25306" y="46322"/>
                    <a:pt x="25683" y="46349"/>
                  </a:cubicBezTo>
                  <a:lnTo>
                    <a:pt x="25683" y="46322"/>
                  </a:lnTo>
                  <a:lnTo>
                    <a:pt x="25763" y="46322"/>
                  </a:lnTo>
                  <a:cubicBezTo>
                    <a:pt x="26543" y="46080"/>
                    <a:pt x="27269" y="45730"/>
                    <a:pt x="27968" y="45327"/>
                  </a:cubicBezTo>
                  <a:cubicBezTo>
                    <a:pt x="28345" y="45150"/>
                    <a:pt x="28155" y="44662"/>
                    <a:pt x="27851" y="44662"/>
                  </a:cubicBezTo>
                  <a:close/>
                  <a:moveTo>
                    <a:pt x="21034" y="45680"/>
                  </a:moveTo>
                  <a:cubicBezTo>
                    <a:pt x="20672" y="45680"/>
                    <a:pt x="20541" y="46252"/>
                    <a:pt x="20951" y="46349"/>
                  </a:cubicBezTo>
                  <a:cubicBezTo>
                    <a:pt x="21596" y="46564"/>
                    <a:pt x="22295" y="46698"/>
                    <a:pt x="22967" y="46725"/>
                  </a:cubicBezTo>
                  <a:lnTo>
                    <a:pt x="23371" y="46725"/>
                  </a:lnTo>
                  <a:cubicBezTo>
                    <a:pt x="23559" y="46725"/>
                    <a:pt x="23720" y="46564"/>
                    <a:pt x="23720" y="46376"/>
                  </a:cubicBezTo>
                  <a:cubicBezTo>
                    <a:pt x="23720" y="46187"/>
                    <a:pt x="23559" y="46053"/>
                    <a:pt x="23371" y="46053"/>
                  </a:cubicBezTo>
                  <a:lnTo>
                    <a:pt x="22994" y="46053"/>
                  </a:lnTo>
                  <a:cubicBezTo>
                    <a:pt x="22376" y="46026"/>
                    <a:pt x="21758" y="45892"/>
                    <a:pt x="21166" y="45704"/>
                  </a:cubicBezTo>
                  <a:cubicBezTo>
                    <a:pt x="21119" y="45687"/>
                    <a:pt x="21075" y="45680"/>
                    <a:pt x="21034" y="45680"/>
                  </a:cubicBezTo>
                  <a:close/>
                  <a:moveTo>
                    <a:pt x="109171" y="45199"/>
                  </a:moveTo>
                  <a:cubicBezTo>
                    <a:pt x="109133" y="45199"/>
                    <a:pt x="109092" y="45206"/>
                    <a:pt x="109050" y="45220"/>
                  </a:cubicBezTo>
                  <a:cubicBezTo>
                    <a:pt x="108351" y="45542"/>
                    <a:pt x="107625" y="45811"/>
                    <a:pt x="106872" y="46053"/>
                  </a:cubicBezTo>
                  <a:cubicBezTo>
                    <a:pt x="106433" y="46105"/>
                    <a:pt x="106515" y="46728"/>
                    <a:pt x="106929" y="46728"/>
                  </a:cubicBezTo>
                  <a:cubicBezTo>
                    <a:pt x="106945" y="46728"/>
                    <a:pt x="106962" y="46727"/>
                    <a:pt x="106980" y="46725"/>
                  </a:cubicBezTo>
                  <a:cubicBezTo>
                    <a:pt x="107007" y="46725"/>
                    <a:pt x="107061" y="46698"/>
                    <a:pt x="107087" y="46698"/>
                  </a:cubicBezTo>
                  <a:cubicBezTo>
                    <a:pt x="107840" y="46456"/>
                    <a:pt x="108593" y="46161"/>
                    <a:pt x="109319" y="45838"/>
                  </a:cubicBezTo>
                  <a:cubicBezTo>
                    <a:pt x="109656" y="45669"/>
                    <a:pt x="109497" y="45199"/>
                    <a:pt x="109171" y="45199"/>
                  </a:cubicBezTo>
                  <a:close/>
                  <a:moveTo>
                    <a:pt x="93138" y="45918"/>
                  </a:moveTo>
                  <a:cubicBezTo>
                    <a:pt x="92999" y="45918"/>
                    <a:pt x="92874" y="46010"/>
                    <a:pt x="92812" y="46134"/>
                  </a:cubicBezTo>
                  <a:cubicBezTo>
                    <a:pt x="92758" y="46322"/>
                    <a:pt x="92839" y="46510"/>
                    <a:pt x="93000" y="46564"/>
                  </a:cubicBezTo>
                  <a:cubicBezTo>
                    <a:pt x="93753" y="46860"/>
                    <a:pt x="94533" y="47102"/>
                    <a:pt x="95312" y="47290"/>
                  </a:cubicBezTo>
                  <a:lnTo>
                    <a:pt x="95366" y="47290"/>
                  </a:lnTo>
                  <a:cubicBezTo>
                    <a:pt x="95384" y="47292"/>
                    <a:pt x="95401" y="47293"/>
                    <a:pt x="95417" y="47293"/>
                  </a:cubicBezTo>
                  <a:cubicBezTo>
                    <a:pt x="95828" y="47293"/>
                    <a:pt x="95886" y="46669"/>
                    <a:pt x="95447" y="46618"/>
                  </a:cubicBezTo>
                  <a:cubicBezTo>
                    <a:pt x="94721" y="46456"/>
                    <a:pt x="93968" y="46214"/>
                    <a:pt x="93269" y="45946"/>
                  </a:cubicBezTo>
                  <a:cubicBezTo>
                    <a:pt x="93225" y="45927"/>
                    <a:pt x="93181" y="45918"/>
                    <a:pt x="93138" y="45918"/>
                  </a:cubicBezTo>
                  <a:close/>
                  <a:moveTo>
                    <a:pt x="104715" y="46638"/>
                  </a:moveTo>
                  <a:cubicBezTo>
                    <a:pt x="104692" y="46638"/>
                    <a:pt x="104667" y="46640"/>
                    <a:pt x="104641" y="46645"/>
                  </a:cubicBezTo>
                  <a:cubicBezTo>
                    <a:pt x="103888" y="46806"/>
                    <a:pt x="103109" y="46940"/>
                    <a:pt x="102356" y="47021"/>
                  </a:cubicBezTo>
                  <a:cubicBezTo>
                    <a:pt x="101908" y="47047"/>
                    <a:pt x="101925" y="47694"/>
                    <a:pt x="102356" y="47694"/>
                  </a:cubicBezTo>
                  <a:cubicBezTo>
                    <a:pt x="102365" y="47694"/>
                    <a:pt x="102374" y="47694"/>
                    <a:pt x="102383" y="47693"/>
                  </a:cubicBezTo>
                  <a:lnTo>
                    <a:pt x="102437" y="47693"/>
                  </a:lnTo>
                  <a:cubicBezTo>
                    <a:pt x="103216" y="47612"/>
                    <a:pt x="103996" y="47505"/>
                    <a:pt x="104775" y="47317"/>
                  </a:cubicBezTo>
                  <a:cubicBezTo>
                    <a:pt x="105207" y="47240"/>
                    <a:pt x="105111" y="46638"/>
                    <a:pt x="104715" y="46638"/>
                  </a:cubicBezTo>
                  <a:close/>
                  <a:moveTo>
                    <a:pt x="97681" y="47018"/>
                  </a:moveTo>
                  <a:cubicBezTo>
                    <a:pt x="97269" y="47018"/>
                    <a:pt x="97212" y="47641"/>
                    <a:pt x="97651" y="47693"/>
                  </a:cubicBezTo>
                  <a:cubicBezTo>
                    <a:pt x="98458" y="47774"/>
                    <a:pt x="99237" y="47827"/>
                    <a:pt x="100044" y="47827"/>
                  </a:cubicBezTo>
                  <a:lnTo>
                    <a:pt x="100044" y="47478"/>
                  </a:lnTo>
                  <a:lnTo>
                    <a:pt x="100017" y="47155"/>
                  </a:lnTo>
                  <a:cubicBezTo>
                    <a:pt x="99237" y="47155"/>
                    <a:pt x="98485" y="47102"/>
                    <a:pt x="97732" y="47021"/>
                  </a:cubicBezTo>
                  <a:cubicBezTo>
                    <a:pt x="97714" y="47019"/>
                    <a:pt x="97697" y="47018"/>
                    <a:pt x="97681" y="47018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-3261325" y="1289000"/>
              <a:ext cx="183500" cy="231225"/>
            </a:xfrm>
            <a:custGeom>
              <a:avLst/>
              <a:gdLst/>
              <a:ahLst/>
              <a:cxnLst/>
              <a:rect l="l" t="t" r="r" b="b"/>
              <a:pathLst>
                <a:path w="7340" h="9249" extrusionOk="0">
                  <a:moveTo>
                    <a:pt x="5996" y="0"/>
                  </a:moveTo>
                  <a:lnTo>
                    <a:pt x="1587" y="1479"/>
                  </a:lnTo>
                  <a:lnTo>
                    <a:pt x="0" y="3845"/>
                  </a:lnTo>
                  <a:lnTo>
                    <a:pt x="1667" y="8657"/>
                  </a:lnTo>
                  <a:lnTo>
                    <a:pt x="2770" y="9248"/>
                  </a:lnTo>
                  <a:lnTo>
                    <a:pt x="4329" y="4786"/>
                  </a:lnTo>
                  <a:lnTo>
                    <a:pt x="7340" y="619"/>
                  </a:lnTo>
                  <a:lnTo>
                    <a:pt x="59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-3642400" y="1513375"/>
              <a:ext cx="192250" cy="80775"/>
            </a:xfrm>
            <a:custGeom>
              <a:avLst/>
              <a:gdLst/>
              <a:ahLst/>
              <a:cxnLst/>
              <a:rect l="l" t="t" r="r" b="b"/>
              <a:pathLst>
                <a:path w="7690" h="3231" extrusionOk="0">
                  <a:moveTo>
                    <a:pt x="1005" y="0"/>
                  </a:moveTo>
                  <a:cubicBezTo>
                    <a:pt x="919" y="0"/>
                    <a:pt x="861" y="10"/>
                    <a:pt x="834" y="31"/>
                  </a:cubicBezTo>
                  <a:cubicBezTo>
                    <a:pt x="0" y="650"/>
                    <a:pt x="377" y="2290"/>
                    <a:pt x="780" y="2558"/>
                  </a:cubicBezTo>
                  <a:cubicBezTo>
                    <a:pt x="1156" y="2854"/>
                    <a:pt x="7232" y="3230"/>
                    <a:pt x="7232" y="3230"/>
                  </a:cubicBezTo>
                  <a:lnTo>
                    <a:pt x="7689" y="1644"/>
                  </a:lnTo>
                  <a:cubicBezTo>
                    <a:pt x="7689" y="1644"/>
                    <a:pt x="2108" y="0"/>
                    <a:pt x="10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-3639725" y="1399550"/>
              <a:ext cx="212425" cy="95125"/>
            </a:xfrm>
            <a:custGeom>
              <a:avLst/>
              <a:gdLst/>
              <a:ahLst/>
              <a:cxnLst/>
              <a:rect l="l" t="t" r="r" b="b"/>
              <a:pathLst>
                <a:path w="8497" h="3805" extrusionOk="0">
                  <a:moveTo>
                    <a:pt x="1250" y="0"/>
                  </a:moveTo>
                  <a:cubicBezTo>
                    <a:pt x="1207" y="0"/>
                    <a:pt x="1176" y="5"/>
                    <a:pt x="1157" y="14"/>
                  </a:cubicBezTo>
                  <a:cubicBezTo>
                    <a:pt x="1" y="632"/>
                    <a:pt x="377" y="2299"/>
                    <a:pt x="969" y="2568"/>
                  </a:cubicBezTo>
                  <a:cubicBezTo>
                    <a:pt x="1426" y="2756"/>
                    <a:pt x="8147" y="3805"/>
                    <a:pt x="8147" y="3805"/>
                  </a:cubicBezTo>
                  <a:lnTo>
                    <a:pt x="8496" y="2138"/>
                  </a:lnTo>
                  <a:cubicBezTo>
                    <a:pt x="8496" y="2138"/>
                    <a:pt x="2181" y="0"/>
                    <a:pt x="12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-3324500" y="914000"/>
              <a:ext cx="156625" cy="157250"/>
            </a:xfrm>
            <a:custGeom>
              <a:avLst/>
              <a:gdLst/>
              <a:ahLst/>
              <a:cxnLst/>
              <a:rect l="l" t="t" r="r" b="b"/>
              <a:pathLst>
                <a:path w="6265" h="6290" extrusionOk="0">
                  <a:moveTo>
                    <a:pt x="1924" y="0"/>
                  </a:moveTo>
                  <a:cubicBezTo>
                    <a:pt x="1348" y="0"/>
                    <a:pt x="75" y="591"/>
                    <a:pt x="27" y="1504"/>
                  </a:cubicBezTo>
                  <a:cubicBezTo>
                    <a:pt x="0" y="1961"/>
                    <a:pt x="5243" y="6290"/>
                    <a:pt x="5243" y="6290"/>
                  </a:cubicBezTo>
                  <a:lnTo>
                    <a:pt x="6264" y="4999"/>
                  </a:lnTo>
                  <a:cubicBezTo>
                    <a:pt x="6264" y="4999"/>
                    <a:pt x="2554" y="214"/>
                    <a:pt x="2097" y="26"/>
                  </a:cubicBezTo>
                  <a:cubicBezTo>
                    <a:pt x="2052" y="9"/>
                    <a:pt x="1993" y="0"/>
                    <a:pt x="19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-3415200" y="983100"/>
              <a:ext cx="179450" cy="164100"/>
            </a:xfrm>
            <a:custGeom>
              <a:avLst/>
              <a:gdLst/>
              <a:ahLst/>
              <a:cxnLst/>
              <a:rect l="l" t="t" r="r" b="b"/>
              <a:pathLst>
                <a:path w="7178" h="6564" extrusionOk="0">
                  <a:moveTo>
                    <a:pt x="1745" y="0"/>
                  </a:moveTo>
                  <a:cubicBezTo>
                    <a:pt x="1055" y="0"/>
                    <a:pt x="1" y="607"/>
                    <a:pt x="133" y="1671"/>
                  </a:cubicBezTo>
                  <a:cubicBezTo>
                    <a:pt x="187" y="2155"/>
                    <a:pt x="5994" y="6564"/>
                    <a:pt x="5994" y="6564"/>
                  </a:cubicBezTo>
                  <a:lnTo>
                    <a:pt x="7177" y="5327"/>
                  </a:lnTo>
                  <a:cubicBezTo>
                    <a:pt x="7177" y="5327"/>
                    <a:pt x="2526" y="354"/>
                    <a:pt x="2123" y="85"/>
                  </a:cubicBezTo>
                  <a:cubicBezTo>
                    <a:pt x="2024" y="28"/>
                    <a:pt x="1893" y="0"/>
                    <a:pt x="17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-3625600" y="1175400"/>
              <a:ext cx="221150" cy="467825"/>
            </a:xfrm>
            <a:custGeom>
              <a:avLst/>
              <a:gdLst/>
              <a:ahLst/>
              <a:cxnLst/>
              <a:rect l="l" t="t" r="r" b="b"/>
              <a:pathLst>
                <a:path w="8846" h="18713" extrusionOk="0">
                  <a:moveTo>
                    <a:pt x="0" y="1"/>
                  </a:moveTo>
                  <a:cubicBezTo>
                    <a:pt x="0" y="1"/>
                    <a:pt x="1345" y="17986"/>
                    <a:pt x="1587" y="18363"/>
                  </a:cubicBezTo>
                  <a:cubicBezTo>
                    <a:pt x="1822" y="18692"/>
                    <a:pt x="4095" y="18712"/>
                    <a:pt x="4659" y="18712"/>
                  </a:cubicBezTo>
                  <a:cubicBezTo>
                    <a:pt x="4740" y="18712"/>
                    <a:pt x="4786" y="18712"/>
                    <a:pt x="4786" y="18712"/>
                  </a:cubicBezTo>
                  <a:lnTo>
                    <a:pt x="8845" y="47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-3655175" y="1184825"/>
              <a:ext cx="313900" cy="514175"/>
            </a:xfrm>
            <a:custGeom>
              <a:avLst/>
              <a:gdLst/>
              <a:ahLst/>
              <a:cxnLst/>
              <a:rect l="l" t="t" r="r" b="b"/>
              <a:pathLst>
                <a:path w="12556" h="20567" extrusionOk="0">
                  <a:moveTo>
                    <a:pt x="0" y="0"/>
                  </a:moveTo>
                  <a:lnTo>
                    <a:pt x="189" y="2904"/>
                  </a:lnTo>
                  <a:lnTo>
                    <a:pt x="3845" y="4221"/>
                  </a:lnTo>
                  <a:lnTo>
                    <a:pt x="3926" y="5458"/>
                  </a:lnTo>
                  <a:lnTo>
                    <a:pt x="7931" y="6990"/>
                  </a:lnTo>
                  <a:cubicBezTo>
                    <a:pt x="7931" y="6990"/>
                    <a:pt x="4302" y="20271"/>
                    <a:pt x="4436" y="20566"/>
                  </a:cubicBezTo>
                  <a:lnTo>
                    <a:pt x="7044" y="20271"/>
                  </a:lnTo>
                  <a:lnTo>
                    <a:pt x="12555" y="58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-3606775" y="913950"/>
              <a:ext cx="454350" cy="342125"/>
            </a:xfrm>
            <a:custGeom>
              <a:avLst/>
              <a:gdLst/>
              <a:ahLst/>
              <a:cxnLst/>
              <a:rect l="l" t="t" r="r" b="b"/>
              <a:pathLst>
                <a:path w="18174" h="13685" extrusionOk="0">
                  <a:moveTo>
                    <a:pt x="16104" y="1"/>
                  </a:moveTo>
                  <a:cubicBezTo>
                    <a:pt x="15647" y="1"/>
                    <a:pt x="0" y="9007"/>
                    <a:pt x="0" y="9007"/>
                  </a:cubicBezTo>
                  <a:lnTo>
                    <a:pt x="8872" y="13685"/>
                  </a:lnTo>
                  <a:lnTo>
                    <a:pt x="18174" y="2474"/>
                  </a:lnTo>
                  <a:cubicBezTo>
                    <a:pt x="18174" y="2474"/>
                    <a:pt x="16588" y="1"/>
                    <a:pt x="16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-3615525" y="912625"/>
              <a:ext cx="518900" cy="373700"/>
            </a:xfrm>
            <a:custGeom>
              <a:avLst/>
              <a:gdLst/>
              <a:ahLst/>
              <a:cxnLst/>
              <a:rect l="l" t="t" r="r" b="b"/>
              <a:pathLst>
                <a:path w="20756" h="14948" extrusionOk="0">
                  <a:moveTo>
                    <a:pt x="19492" y="0"/>
                  </a:moveTo>
                  <a:cubicBezTo>
                    <a:pt x="19196" y="54"/>
                    <a:pt x="10243" y="10485"/>
                    <a:pt x="10243" y="10485"/>
                  </a:cubicBezTo>
                  <a:lnTo>
                    <a:pt x="6722" y="8038"/>
                  </a:lnTo>
                  <a:lnTo>
                    <a:pt x="5646" y="8657"/>
                  </a:lnTo>
                  <a:lnTo>
                    <a:pt x="2528" y="6399"/>
                  </a:lnTo>
                  <a:lnTo>
                    <a:pt x="1" y="7877"/>
                  </a:lnTo>
                  <a:lnTo>
                    <a:pt x="11937" y="14948"/>
                  </a:lnTo>
                  <a:lnTo>
                    <a:pt x="20755" y="2285"/>
                  </a:lnTo>
                  <a:lnTo>
                    <a:pt x="194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-3854900" y="1024225"/>
              <a:ext cx="791200" cy="430800"/>
            </a:xfrm>
            <a:custGeom>
              <a:avLst/>
              <a:gdLst/>
              <a:ahLst/>
              <a:cxnLst/>
              <a:rect l="l" t="t" r="r" b="b"/>
              <a:pathLst>
                <a:path w="31648" h="17232" extrusionOk="0">
                  <a:moveTo>
                    <a:pt x="3885" y="0"/>
                  </a:moveTo>
                  <a:cubicBezTo>
                    <a:pt x="303" y="0"/>
                    <a:pt x="1" y="3857"/>
                    <a:pt x="5274" y="6585"/>
                  </a:cubicBezTo>
                  <a:cubicBezTo>
                    <a:pt x="8097" y="8064"/>
                    <a:pt x="28394" y="17232"/>
                    <a:pt x="28394" y="17232"/>
                  </a:cubicBezTo>
                  <a:cubicBezTo>
                    <a:pt x="31647" y="16317"/>
                    <a:pt x="30061" y="14140"/>
                    <a:pt x="30061" y="14140"/>
                  </a:cubicBezTo>
                  <a:cubicBezTo>
                    <a:pt x="30061" y="14140"/>
                    <a:pt x="13554" y="4139"/>
                    <a:pt x="8097" y="1262"/>
                  </a:cubicBezTo>
                  <a:cubicBezTo>
                    <a:pt x="6423" y="371"/>
                    <a:pt x="4996" y="0"/>
                    <a:pt x="38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-3816650" y="1044325"/>
              <a:ext cx="127225" cy="114300"/>
            </a:xfrm>
            <a:custGeom>
              <a:avLst/>
              <a:gdLst/>
              <a:ahLst/>
              <a:cxnLst/>
              <a:rect l="l" t="t" r="r" b="b"/>
              <a:pathLst>
                <a:path w="5089" h="4572" extrusionOk="0">
                  <a:moveTo>
                    <a:pt x="3477" y="1"/>
                  </a:moveTo>
                  <a:cubicBezTo>
                    <a:pt x="1212" y="1"/>
                    <a:pt x="1" y="2720"/>
                    <a:pt x="2911" y="4572"/>
                  </a:cubicBezTo>
                  <a:cubicBezTo>
                    <a:pt x="2911" y="4572"/>
                    <a:pt x="2185" y="1426"/>
                    <a:pt x="5088" y="432"/>
                  </a:cubicBezTo>
                  <a:cubicBezTo>
                    <a:pt x="4522" y="132"/>
                    <a:pt x="3974" y="1"/>
                    <a:pt x="3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" name="Google Shape;176;p16"/>
          <p:cNvGrpSpPr/>
          <p:nvPr/>
        </p:nvGrpSpPr>
        <p:grpSpPr>
          <a:xfrm rot="-3544474">
            <a:off x="8686958" y="3157650"/>
            <a:ext cx="2464494" cy="3153664"/>
            <a:chOff x="4839100" y="2643113"/>
            <a:chExt cx="2464600" cy="3153800"/>
          </a:xfrm>
        </p:grpSpPr>
        <p:sp>
          <p:nvSpPr>
            <p:cNvPr id="177" name="Google Shape;177;p16"/>
            <p:cNvSpPr/>
            <p:nvPr/>
          </p:nvSpPr>
          <p:spPr>
            <a:xfrm rot="650548">
              <a:off x="5706477" y="2909243"/>
              <a:ext cx="72596" cy="169282"/>
            </a:xfrm>
            <a:custGeom>
              <a:avLst/>
              <a:gdLst/>
              <a:ahLst/>
              <a:cxnLst/>
              <a:rect l="l" t="t" r="r" b="b"/>
              <a:pathLst>
                <a:path w="2904" h="8154" extrusionOk="0">
                  <a:moveTo>
                    <a:pt x="1404" y="1"/>
                  </a:moveTo>
                  <a:cubicBezTo>
                    <a:pt x="991" y="1"/>
                    <a:pt x="570" y="151"/>
                    <a:pt x="269" y="545"/>
                  </a:cubicBezTo>
                  <a:cubicBezTo>
                    <a:pt x="0" y="948"/>
                    <a:pt x="1210" y="8153"/>
                    <a:pt x="1210" y="8153"/>
                  </a:cubicBezTo>
                  <a:lnTo>
                    <a:pt x="2904" y="8046"/>
                  </a:lnTo>
                  <a:cubicBezTo>
                    <a:pt x="2904" y="8046"/>
                    <a:pt x="2904" y="1217"/>
                    <a:pt x="2796" y="760"/>
                  </a:cubicBezTo>
                  <a:cubicBezTo>
                    <a:pt x="2697" y="381"/>
                    <a:pt x="2061" y="1"/>
                    <a:pt x="14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8" name="Google Shape;178;p16"/>
            <p:cNvGrpSpPr/>
            <p:nvPr/>
          </p:nvGrpSpPr>
          <p:grpSpPr>
            <a:xfrm>
              <a:off x="4839100" y="2643113"/>
              <a:ext cx="2464600" cy="3153800"/>
              <a:chOff x="-7117825" y="1989700"/>
              <a:chExt cx="2464600" cy="3153800"/>
            </a:xfrm>
          </p:grpSpPr>
          <p:sp>
            <p:nvSpPr>
              <p:cNvPr id="179" name="Google Shape;179;p16"/>
              <p:cNvSpPr/>
              <p:nvPr/>
            </p:nvSpPr>
            <p:spPr>
              <a:xfrm>
                <a:off x="-7117825" y="2581000"/>
                <a:ext cx="2464600" cy="2562500"/>
              </a:xfrm>
              <a:custGeom>
                <a:avLst/>
                <a:gdLst/>
                <a:ahLst/>
                <a:cxnLst/>
                <a:rect l="l" t="t" r="r" b="b"/>
                <a:pathLst>
                  <a:path w="98584" h="102500" extrusionOk="0">
                    <a:moveTo>
                      <a:pt x="26076" y="1"/>
                    </a:moveTo>
                    <a:cubicBezTo>
                      <a:pt x="26012" y="1"/>
                      <a:pt x="25947" y="16"/>
                      <a:pt x="25889" y="45"/>
                    </a:cubicBezTo>
                    <a:cubicBezTo>
                      <a:pt x="25728" y="152"/>
                      <a:pt x="25701" y="367"/>
                      <a:pt x="25782" y="529"/>
                    </a:cubicBezTo>
                    <a:cubicBezTo>
                      <a:pt x="26212" y="1201"/>
                      <a:pt x="26615" y="1873"/>
                      <a:pt x="26965" y="2545"/>
                    </a:cubicBezTo>
                    <a:cubicBezTo>
                      <a:pt x="27019" y="2653"/>
                      <a:pt x="27153" y="2706"/>
                      <a:pt x="27260" y="2706"/>
                    </a:cubicBezTo>
                    <a:lnTo>
                      <a:pt x="27260" y="2733"/>
                    </a:lnTo>
                    <a:cubicBezTo>
                      <a:pt x="27314" y="2733"/>
                      <a:pt x="27368" y="2706"/>
                      <a:pt x="27422" y="2653"/>
                    </a:cubicBezTo>
                    <a:cubicBezTo>
                      <a:pt x="27583" y="2572"/>
                      <a:pt x="27637" y="2357"/>
                      <a:pt x="27556" y="2196"/>
                    </a:cubicBezTo>
                    <a:cubicBezTo>
                      <a:pt x="27180" y="1497"/>
                      <a:pt x="26777" y="824"/>
                      <a:pt x="26373" y="152"/>
                    </a:cubicBezTo>
                    <a:cubicBezTo>
                      <a:pt x="26304" y="49"/>
                      <a:pt x="26191" y="1"/>
                      <a:pt x="26076" y="1"/>
                    </a:cubicBezTo>
                    <a:close/>
                    <a:moveTo>
                      <a:pt x="28326" y="4165"/>
                    </a:moveTo>
                    <a:cubicBezTo>
                      <a:pt x="28117" y="4165"/>
                      <a:pt x="27907" y="4367"/>
                      <a:pt x="28013" y="4615"/>
                    </a:cubicBezTo>
                    <a:cubicBezTo>
                      <a:pt x="28309" y="5314"/>
                      <a:pt x="28605" y="6040"/>
                      <a:pt x="28874" y="6793"/>
                    </a:cubicBezTo>
                    <a:cubicBezTo>
                      <a:pt x="28927" y="6900"/>
                      <a:pt x="29062" y="7008"/>
                      <a:pt x="29196" y="7008"/>
                    </a:cubicBezTo>
                    <a:lnTo>
                      <a:pt x="29196" y="7035"/>
                    </a:lnTo>
                    <a:cubicBezTo>
                      <a:pt x="29223" y="7008"/>
                      <a:pt x="29277" y="7008"/>
                      <a:pt x="29304" y="6981"/>
                    </a:cubicBezTo>
                    <a:cubicBezTo>
                      <a:pt x="29492" y="6927"/>
                      <a:pt x="29573" y="6712"/>
                      <a:pt x="29519" y="6551"/>
                    </a:cubicBezTo>
                    <a:cubicBezTo>
                      <a:pt x="29223" y="5798"/>
                      <a:pt x="28954" y="5072"/>
                      <a:pt x="28605" y="4346"/>
                    </a:cubicBezTo>
                    <a:cubicBezTo>
                      <a:pt x="28541" y="4218"/>
                      <a:pt x="28433" y="4165"/>
                      <a:pt x="28326" y="4165"/>
                    </a:cubicBezTo>
                    <a:close/>
                    <a:moveTo>
                      <a:pt x="29925" y="8565"/>
                    </a:moveTo>
                    <a:cubicBezTo>
                      <a:pt x="29722" y="8565"/>
                      <a:pt x="29518" y="8737"/>
                      <a:pt x="29599" y="8997"/>
                    </a:cubicBezTo>
                    <a:cubicBezTo>
                      <a:pt x="29814" y="9723"/>
                      <a:pt x="30003" y="10503"/>
                      <a:pt x="30164" y="11255"/>
                    </a:cubicBezTo>
                    <a:cubicBezTo>
                      <a:pt x="30191" y="11417"/>
                      <a:pt x="30352" y="11524"/>
                      <a:pt x="30513" y="11524"/>
                    </a:cubicBezTo>
                    <a:cubicBezTo>
                      <a:pt x="30513" y="11524"/>
                      <a:pt x="30540" y="11524"/>
                      <a:pt x="30567" y="11497"/>
                    </a:cubicBezTo>
                    <a:cubicBezTo>
                      <a:pt x="30755" y="11470"/>
                      <a:pt x="30863" y="11282"/>
                      <a:pt x="30836" y="11121"/>
                    </a:cubicBezTo>
                    <a:cubicBezTo>
                      <a:pt x="30648" y="10341"/>
                      <a:pt x="30460" y="9562"/>
                      <a:pt x="30245" y="8809"/>
                    </a:cubicBezTo>
                    <a:cubicBezTo>
                      <a:pt x="30191" y="8639"/>
                      <a:pt x="30058" y="8565"/>
                      <a:pt x="29925" y="8565"/>
                    </a:cubicBezTo>
                    <a:close/>
                    <a:moveTo>
                      <a:pt x="30943" y="13150"/>
                    </a:moveTo>
                    <a:cubicBezTo>
                      <a:pt x="30756" y="13150"/>
                      <a:pt x="30564" y="13288"/>
                      <a:pt x="30594" y="13541"/>
                    </a:cubicBezTo>
                    <a:cubicBezTo>
                      <a:pt x="30702" y="14320"/>
                      <a:pt x="30809" y="15073"/>
                      <a:pt x="30863" y="15853"/>
                    </a:cubicBezTo>
                    <a:cubicBezTo>
                      <a:pt x="30890" y="16041"/>
                      <a:pt x="31024" y="16175"/>
                      <a:pt x="31212" y="16175"/>
                    </a:cubicBezTo>
                    <a:lnTo>
                      <a:pt x="31239" y="16148"/>
                    </a:lnTo>
                    <a:cubicBezTo>
                      <a:pt x="31428" y="16148"/>
                      <a:pt x="31562" y="15987"/>
                      <a:pt x="31535" y="15799"/>
                    </a:cubicBezTo>
                    <a:cubicBezTo>
                      <a:pt x="31481" y="15019"/>
                      <a:pt x="31374" y="14213"/>
                      <a:pt x="31266" y="13433"/>
                    </a:cubicBezTo>
                    <a:cubicBezTo>
                      <a:pt x="31242" y="13241"/>
                      <a:pt x="31094" y="13150"/>
                      <a:pt x="30943" y="13150"/>
                    </a:cubicBezTo>
                    <a:close/>
                    <a:moveTo>
                      <a:pt x="31348" y="17862"/>
                    </a:moveTo>
                    <a:cubicBezTo>
                      <a:pt x="31175" y="17862"/>
                      <a:pt x="30997" y="17983"/>
                      <a:pt x="30997" y="18218"/>
                    </a:cubicBezTo>
                    <a:lnTo>
                      <a:pt x="30997" y="18998"/>
                    </a:lnTo>
                    <a:cubicBezTo>
                      <a:pt x="30997" y="19509"/>
                      <a:pt x="30997" y="20020"/>
                      <a:pt x="30970" y="20530"/>
                    </a:cubicBezTo>
                    <a:cubicBezTo>
                      <a:pt x="30970" y="20719"/>
                      <a:pt x="31105" y="20880"/>
                      <a:pt x="31293" y="20880"/>
                    </a:cubicBezTo>
                    <a:cubicBezTo>
                      <a:pt x="31481" y="20880"/>
                      <a:pt x="31616" y="20745"/>
                      <a:pt x="31643" y="20557"/>
                    </a:cubicBezTo>
                    <a:cubicBezTo>
                      <a:pt x="31669" y="20046"/>
                      <a:pt x="31669" y="19509"/>
                      <a:pt x="31669" y="18998"/>
                    </a:cubicBezTo>
                    <a:lnTo>
                      <a:pt x="31669" y="18191"/>
                    </a:lnTo>
                    <a:cubicBezTo>
                      <a:pt x="31669" y="17970"/>
                      <a:pt x="31511" y="17862"/>
                      <a:pt x="31348" y="17862"/>
                    </a:cubicBezTo>
                    <a:close/>
                    <a:moveTo>
                      <a:pt x="31111" y="22543"/>
                    </a:moveTo>
                    <a:cubicBezTo>
                      <a:pt x="30944" y="22543"/>
                      <a:pt x="30809" y="22670"/>
                      <a:pt x="30809" y="22842"/>
                    </a:cubicBezTo>
                    <a:cubicBezTo>
                      <a:pt x="30729" y="23622"/>
                      <a:pt x="30621" y="24402"/>
                      <a:pt x="30487" y="25154"/>
                    </a:cubicBezTo>
                    <a:cubicBezTo>
                      <a:pt x="30460" y="25343"/>
                      <a:pt x="30567" y="25504"/>
                      <a:pt x="30755" y="25558"/>
                    </a:cubicBezTo>
                    <a:lnTo>
                      <a:pt x="30809" y="25558"/>
                    </a:lnTo>
                    <a:cubicBezTo>
                      <a:pt x="30970" y="25558"/>
                      <a:pt x="31105" y="25423"/>
                      <a:pt x="31132" y="25262"/>
                    </a:cubicBezTo>
                    <a:cubicBezTo>
                      <a:pt x="31266" y="24509"/>
                      <a:pt x="31374" y="23703"/>
                      <a:pt x="31454" y="22923"/>
                    </a:cubicBezTo>
                    <a:cubicBezTo>
                      <a:pt x="31481" y="22735"/>
                      <a:pt x="31347" y="22574"/>
                      <a:pt x="31159" y="22547"/>
                    </a:cubicBezTo>
                    <a:cubicBezTo>
                      <a:pt x="31143" y="22544"/>
                      <a:pt x="31127" y="22543"/>
                      <a:pt x="31111" y="22543"/>
                    </a:cubicBezTo>
                    <a:close/>
                    <a:moveTo>
                      <a:pt x="13523" y="28784"/>
                    </a:moveTo>
                    <a:cubicBezTo>
                      <a:pt x="13093" y="28784"/>
                      <a:pt x="13093" y="29456"/>
                      <a:pt x="13523" y="29456"/>
                    </a:cubicBezTo>
                    <a:lnTo>
                      <a:pt x="14302" y="29456"/>
                    </a:lnTo>
                    <a:cubicBezTo>
                      <a:pt x="14786" y="29483"/>
                      <a:pt x="15297" y="29563"/>
                      <a:pt x="15808" y="29671"/>
                    </a:cubicBezTo>
                    <a:lnTo>
                      <a:pt x="15862" y="29671"/>
                    </a:lnTo>
                    <a:cubicBezTo>
                      <a:pt x="15879" y="29673"/>
                      <a:pt x="15896" y="29674"/>
                      <a:pt x="15913" y="29674"/>
                    </a:cubicBezTo>
                    <a:cubicBezTo>
                      <a:pt x="16324" y="29674"/>
                      <a:pt x="16382" y="29050"/>
                      <a:pt x="15942" y="28999"/>
                    </a:cubicBezTo>
                    <a:cubicBezTo>
                      <a:pt x="15405" y="28891"/>
                      <a:pt x="14867" y="28837"/>
                      <a:pt x="14329" y="28784"/>
                    </a:cubicBezTo>
                    <a:close/>
                    <a:moveTo>
                      <a:pt x="30318" y="27186"/>
                    </a:moveTo>
                    <a:cubicBezTo>
                      <a:pt x="30181" y="27186"/>
                      <a:pt x="30047" y="27263"/>
                      <a:pt x="30003" y="27440"/>
                    </a:cubicBezTo>
                    <a:cubicBezTo>
                      <a:pt x="29841" y="28192"/>
                      <a:pt x="29626" y="28945"/>
                      <a:pt x="29411" y="29698"/>
                    </a:cubicBezTo>
                    <a:cubicBezTo>
                      <a:pt x="29331" y="29913"/>
                      <a:pt x="29519" y="30128"/>
                      <a:pt x="29734" y="30128"/>
                    </a:cubicBezTo>
                    <a:cubicBezTo>
                      <a:pt x="29895" y="30128"/>
                      <a:pt x="30003" y="30020"/>
                      <a:pt x="30056" y="29886"/>
                    </a:cubicBezTo>
                    <a:cubicBezTo>
                      <a:pt x="30271" y="29133"/>
                      <a:pt x="30487" y="28354"/>
                      <a:pt x="30675" y="27601"/>
                    </a:cubicBezTo>
                    <a:cubicBezTo>
                      <a:pt x="30722" y="27347"/>
                      <a:pt x="30517" y="27186"/>
                      <a:pt x="30318" y="27186"/>
                    </a:cubicBezTo>
                    <a:close/>
                    <a:moveTo>
                      <a:pt x="11180" y="29048"/>
                    </a:moveTo>
                    <a:cubicBezTo>
                      <a:pt x="11163" y="29048"/>
                      <a:pt x="11147" y="29050"/>
                      <a:pt x="11130" y="29053"/>
                    </a:cubicBezTo>
                    <a:cubicBezTo>
                      <a:pt x="10324" y="29214"/>
                      <a:pt x="9571" y="29456"/>
                      <a:pt x="8818" y="29752"/>
                    </a:cubicBezTo>
                    <a:cubicBezTo>
                      <a:pt x="8469" y="29886"/>
                      <a:pt x="8576" y="30397"/>
                      <a:pt x="8952" y="30397"/>
                    </a:cubicBezTo>
                    <a:lnTo>
                      <a:pt x="9060" y="30397"/>
                    </a:lnTo>
                    <a:cubicBezTo>
                      <a:pt x="9786" y="30101"/>
                      <a:pt x="10512" y="29886"/>
                      <a:pt x="11265" y="29725"/>
                    </a:cubicBezTo>
                    <a:cubicBezTo>
                      <a:pt x="11453" y="29671"/>
                      <a:pt x="11560" y="29510"/>
                      <a:pt x="11506" y="29321"/>
                    </a:cubicBezTo>
                    <a:cubicBezTo>
                      <a:pt x="11482" y="29152"/>
                      <a:pt x="11328" y="29048"/>
                      <a:pt x="11180" y="29048"/>
                    </a:cubicBezTo>
                    <a:close/>
                    <a:moveTo>
                      <a:pt x="18095" y="29723"/>
                    </a:moveTo>
                    <a:cubicBezTo>
                      <a:pt x="17795" y="29723"/>
                      <a:pt x="17628" y="30178"/>
                      <a:pt x="17959" y="30343"/>
                    </a:cubicBezTo>
                    <a:cubicBezTo>
                      <a:pt x="18658" y="30666"/>
                      <a:pt x="19303" y="31042"/>
                      <a:pt x="19921" y="31526"/>
                    </a:cubicBezTo>
                    <a:cubicBezTo>
                      <a:pt x="19975" y="31553"/>
                      <a:pt x="20056" y="31580"/>
                      <a:pt x="20109" y="31580"/>
                    </a:cubicBezTo>
                    <a:cubicBezTo>
                      <a:pt x="20217" y="31580"/>
                      <a:pt x="20324" y="31526"/>
                      <a:pt x="20378" y="31445"/>
                    </a:cubicBezTo>
                    <a:cubicBezTo>
                      <a:pt x="20486" y="31311"/>
                      <a:pt x="20459" y="31096"/>
                      <a:pt x="20324" y="30988"/>
                    </a:cubicBezTo>
                    <a:cubicBezTo>
                      <a:pt x="19679" y="30477"/>
                      <a:pt x="18980" y="30074"/>
                      <a:pt x="18227" y="29752"/>
                    </a:cubicBezTo>
                    <a:cubicBezTo>
                      <a:pt x="18181" y="29732"/>
                      <a:pt x="18137" y="29723"/>
                      <a:pt x="18095" y="29723"/>
                    </a:cubicBezTo>
                    <a:close/>
                    <a:moveTo>
                      <a:pt x="6848" y="30753"/>
                    </a:moveTo>
                    <a:cubicBezTo>
                      <a:pt x="6782" y="30753"/>
                      <a:pt x="6711" y="30775"/>
                      <a:pt x="6640" y="30827"/>
                    </a:cubicBezTo>
                    <a:cubicBezTo>
                      <a:pt x="5995" y="31230"/>
                      <a:pt x="5350" y="31687"/>
                      <a:pt x="4759" y="32171"/>
                    </a:cubicBezTo>
                    <a:lnTo>
                      <a:pt x="4678" y="32225"/>
                    </a:lnTo>
                    <a:cubicBezTo>
                      <a:pt x="4436" y="32413"/>
                      <a:pt x="4597" y="32816"/>
                      <a:pt x="4893" y="32816"/>
                    </a:cubicBezTo>
                    <a:lnTo>
                      <a:pt x="4920" y="32816"/>
                    </a:lnTo>
                    <a:cubicBezTo>
                      <a:pt x="5001" y="32789"/>
                      <a:pt x="5054" y="32789"/>
                      <a:pt x="5108" y="32736"/>
                    </a:cubicBezTo>
                    <a:lnTo>
                      <a:pt x="5162" y="32682"/>
                    </a:lnTo>
                    <a:cubicBezTo>
                      <a:pt x="5753" y="32225"/>
                      <a:pt x="6345" y="31795"/>
                      <a:pt x="6990" y="31418"/>
                    </a:cubicBezTo>
                    <a:cubicBezTo>
                      <a:pt x="7367" y="31241"/>
                      <a:pt x="7159" y="30753"/>
                      <a:pt x="6848" y="30753"/>
                    </a:cubicBezTo>
                    <a:close/>
                    <a:moveTo>
                      <a:pt x="28982" y="31691"/>
                    </a:moveTo>
                    <a:cubicBezTo>
                      <a:pt x="28857" y="31691"/>
                      <a:pt x="28735" y="31761"/>
                      <a:pt x="28685" y="31929"/>
                    </a:cubicBezTo>
                    <a:cubicBezTo>
                      <a:pt x="28417" y="32655"/>
                      <a:pt x="28094" y="33381"/>
                      <a:pt x="27798" y="34080"/>
                    </a:cubicBezTo>
                    <a:cubicBezTo>
                      <a:pt x="27718" y="34241"/>
                      <a:pt x="27798" y="34456"/>
                      <a:pt x="27959" y="34537"/>
                    </a:cubicBezTo>
                    <a:cubicBezTo>
                      <a:pt x="27986" y="34537"/>
                      <a:pt x="28040" y="34564"/>
                      <a:pt x="28094" y="34564"/>
                    </a:cubicBezTo>
                    <a:lnTo>
                      <a:pt x="28094" y="34537"/>
                    </a:lnTo>
                    <a:cubicBezTo>
                      <a:pt x="28228" y="34537"/>
                      <a:pt x="28336" y="34483"/>
                      <a:pt x="28390" y="34349"/>
                    </a:cubicBezTo>
                    <a:cubicBezTo>
                      <a:pt x="28712" y="33650"/>
                      <a:pt x="29035" y="32897"/>
                      <a:pt x="29304" y="32171"/>
                    </a:cubicBezTo>
                    <a:cubicBezTo>
                      <a:pt x="29423" y="31899"/>
                      <a:pt x="29197" y="31691"/>
                      <a:pt x="28982" y="31691"/>
                    </a:cubicBezTo>
                    <a:close/>
                    <a:moveTo>
                      <a:pt x="21812" y="32563"/>
                    </a:moveTo>
                    <a:cubicBezTo>
                      <a:pt x="21568" y="32563"/>
                      <a:pt x="21339" y="32859"/>
                      <a:pt x="21534" y="33112"/>
                    </a:cubicBezTo>
                    <a:cubicBezTo>
                      <a:pt x="21830" y="33488"/>
                      <a:pt x="22099" y="33892"/>
                      <a:pt x="22314" y="34322"/>
                    </a:cubicBezTo>
                    <a:cubicBezTo>
                      <a:pt x="22421" y="34564"/>
                      <a:pt x="22556" y="34806"/>
                      <a:pt x="22663" y="35075"/>
                    </a:cubicBezTo>
                    <a:cubicBezTo>
                      <a:pt x="22717" y="35182"/>
                      <a:pt x="22825" y="35263"/>
                      <a:pt x="22959" y="35290"/>
                    </a:cubicBezTo>
                    <a:cubicBezTo>
                      <a:pt x="23013" y="35263"/>
                      <a:pt x="23067" y="35263"/>
                      <a:pt x="23120" y="35236"/>
                    </a:cubicBezTo>
                    <a:cubicBezTo>
                      <a:pt x="23282" y="35155"/>
                      <a:pt x="23362" y="34967"/>
                      <a:pt x="23282" y="34806"/>
                    </a:cubicBezTo>
                    <a:cubicBezTo>
                      <a:pt x="23174" y="34510"/>
                      <a:pt x="23040" y="34241"/>
                      <a:pt x="22905" y="33999"/>
                    </a:cubicBezTo>
                    <a:cubicBezTo>
                      <a:pt x="22663" y="33542"/>
                      <a:pt x="22394" y="33112"/>
                      <a:pt x="22072" y="32709"/>
                    </a:cubicBezTo>
                    <a:cubicBezTo>
                      <a:pt x="21998" y="32605"/>
                      <a:pt x="21904" y="32563"/>
                      <a:pt x="21812" y="32563"/>
                    </a:cubicBezTo>
                    <a:close/>
                    <a:moveTo>
                      <a:pt x="3233" y="33766"/>
                    </a:moveTo>
                    <a:cubicBezTo>
                      <a:pt x="3148" y="33766"/>
                      <a:pt x="3059" y="33803"/>
                      <a:pt x="2984" y="33892"/>
                    </a:cubicBezTo>
                    <a:cubicBezTo>
                      <a:pt x="2473" y="34510"/>
                      <a:pt x="1990" y="35155"/>
                      <a:pt x="1586" y="35854"/>
                    </a:cubicBezTo>
                    <a:cubicBezTo>
                      <a:pt x="1479" y="36015"/>
                      <a:pt x="1533" y="36231"/>
                      <a:pt x="1694" y="36311"/>
                    </a:cubicBezTo>
                    <a:cubicBezTo>
                      <a:pt x="1748" y="36338"/>
                      <a:pt x="1801" y="36365"/>
                      <a:pt x="1882" y="36365"/>
                    </a:cubicBezTo>
                    <a:cubicBezTo>
                      <a:pt x="1990" y="36365"/>
                      <a:pt x="2097" y="36284"/>
                      <a:pt x="2151" y="36204"/>
                    </a:cubicBezTo>
                    <a:cubicBezTo>
                      <a:pt x="2554" y="35532"/>
                      <a:pt x="2984" y="34913"/>
                      <a:pt x="3495" y="34349"/>
                    </a:cubicBezTo>
                    <a:cubicBezTo>
                      <a:pt x="3716" y="34088"/>
                      <a:pt x="3487" y="33766"/>
                      <a:pt x="3233" y="33766"/>
                    </a:cubicBezTo>
                    <a:close/>
                    <a:moveTo>
                      <a:pt x="27038" y="35965"/>
                    </a:moveTo>
                    <a:cubicBezTo>
                      <a:pt x="26929" y="35965"/>
                      <a:pt x="26820" y="36019"/>
                      <a:pt x="26750" y="36150"/>
                    </a:cubicBezTo>
                    <a:cubicBezTo>
                      <a:pt x="26400" y="36849"/>
                      <a:pt x="25997" y="37521"/>
                      <a:pt x="25594" y="38166"/>
                    </a:cubicBezTo>
                    <a:cubicBezTo>
                      <a:pt x="25486" y="38327"/>
                      <a:pt x="25540" y="38543"/>
                      <a:pt x="25701" y="38623"/>
                    </a:cubicBezTo>
                    <a:cubicBezTo>
                      <a:pt x="25755" y="38677"/>
                      <a:pt x="25809" y="38677"/>
                      <a:pt x="25863" y="38677"/>
                    </a:cubicBezTo>
                    <a:cubicBezTo>
                      <a:pt x="25997" y="38677"/>
                      <a:pt x="26104" y="38623"/>
                      <a:pt x="26158" y="38516"/>
                    </a:cubicBezTo>
                    <a:cubicBezTo>
                      <a:pt x="26588" y="37870"/>
                      <a:pt x="26992" y="37171"/>
                      <a:pt x="27341" y="36472"/>
                    </a:cubicBezTo>
                    <a:cubicBezTo>
                      <a:pt x="27486" y="36200"/>
                      <a:pt x="27264" y="35965"/>
                      <a:pt x="27038" y="35965"/>
                    </a:cubicBezTo>
                    <a:close/>
                    <a:moveTo>
                      <a:pt x="23616" y="36824"/>
                    </a:moveTo>
                    <a:cubicBezTo>
                      <a:pt x="23426" y="36824"/>
                      <a:pt x="23237" y="36970"/>
                      <a:pt x="23282" y="37225"/>
                    </a:cubicBezTo>
                    <a:cubicBezTo>
                      <a:pt x="23416" y="37978"/>
                      <a:pt x="23497" y="38758"/>
                      <a:pt x="23524" y="39510"/>
                    </a:cubicBezTo>
                    <a:cubicBezTo>
                      <a:pt x="23524" y="39699"/>
                      <a:pt x="23658" y="39860"/>
                      <a:pt x="23846" y="39860"/>
                    </a:cubicBezTo>
                    <a:lnTo>
                      <a:pt x="23873" y="39833"/>
                    </a:lnTo>
                    <a:cubicBezTo>
                      <a:pt x="24061" y="39833"/>
                      <a:pt x="24196" y="39672"/>
                      <a:pt x="24196" y="39510"/>
                    </a:cubicBezTo>
                    <a:cubicBezTo>
                      <a:pt x="24169" y="38704"/>
                      <a:pt x="24088" y="37897"/>
                      <a:pt x="23954" y="37118"/>
                    </a:cubicBezTo>
                    <a:cubicBezTo>
                      <a:pt x="23918" y="36916"/>
                      <a:pt x="23767" y="36824"/>
                      <a:pt x="23616" y="36824"/>
                    </a:cubicBezTo>
                    <a:close/>
                    <a:moveTo>
                      <a:pt x="876" y="37793"/>
                    </a:moveTo>
                    <a:cubicBezTo>
                      <a:pt x="740" y="37793"/>
                      <a:pt x="606" y="37872"/>
                      <a:pt x="565" y="38059"/>
                    </a:cubicBezTo>
                    <a:cubicBezTo>
                      <a:pt x="296" y="38811"/>
                      <a:pt x="108" y="39618"/>
                      <a:pt x="27" y="40398"/>
                    </a:cubicBezTo>
                    <a:cubicBezTo>
                      <a:pt x="0" y="40586"/>
                      <a:pt x="135" y="40774"/>
                      <a:pt x="323" y="40774"/>
                    </a:cubicBezTo>
                    <a:lnTo>
                      <a:pt x="376" y="40774"/>
                    </a:lnTo>
                    <a:cubicBezTo>
                      <a:pt x="538" y="40774"/>
                      <a:pt x="672" y="40640"/>
                      <a:pt x="699" y="40478"/>
                    </a:cubicBezTo>
                    <a:cubicBezTo>
                      <a:pt x="780" y="39725"/>
                      <a:pt x="941" y="38973"/>
                      <a:pt x="1183" y="38274"/>
                    </a:cubicBezTo>
                    <a:cubicBezTo>
                      <a:pt x="1315" y="37993"/>
                      <a:pt x="1092" y="37793"/>
                      <a:pt x="876" y="37793"/>
                    </a:cubicBezTo>
                    <a:close/>
                    <a:moveTo>
                      <a:pt x="24560" y="39951"/>
                    </a:moveTo>
                    <a:cubicBezTo>
                      <a:pt x="24466" y="39951"/>
                      <a:pt x="24372" y="39995"/>
                      <a:pt x="24303" y="40102"/>
                    </a:cubicBezTo>
                    <a:cubicBezTo>
                      <a:pt x="23846" y="40720"/>
                      <a:pt x="23335" y="41338"/>
                      <a:pt x="22852" y="41930"/>
                    </a:cubicBezTo>
                    <a:cubicBezTo>
                      <a:pt x="22630" y="42172"/>
                      <a:pt x="22862" y="42474"/>
                      <a:pt x="23116" y="42474"/>
                    </a:cubicBezTo>
                    <a:cubicBezTo>
                      <a:pt x="23201" y="42474"/>
                      <a:pt x="23288" y="42441"/>
                      <a:pt x="23362" y="42360"/>
                    </a:cubicBezTo>
                    <a:lnTo>
                      <a:pt x="23470" y="42226"/>
                    </a:lnTo>
                    <a:lnTo>
                      <a:pt x="23470" y="42226"/>
                    </a:lnTo>
                    <a:cubicBezTo>
                      <a:pt x="23443" y="42844"/>
                      <a:pt x="23389" y="43489"/>
                      <a:pt x="23309" y="44188"/>
                    </a:cubicBezTo>
                    <a:cubicBezTo>
                      <a:pt x="23282" y="44376"/>
                      <a:pt x="23416" y="44538"/>
                      <a:pt x="23604" y="44565"/>
                    </a:cubicBezTo>
                    <a:lnTo>
                      <a:pt x="23631" y="44565"/>
                    </a:lnTo>
                    <a:cubicBezTo>
                      <a:pt x="23819" y="44565"/>
                      <a:pt x="23954" y="44430"/>
                      <a:pt x="23981" y="44242"/>
                    </a:cubicBezTo>
                    <a:cubicBezTo>
                      <a:pt x="24061" y="43409"/>
                      <a:pt x="24142" y="42656"/>
                      <a:pt x="24169" y="41903"/>
                    </a:cubicBezTo>
                    <a:cubicBezTo>
                      <a:pt x="24169" y="41769"/>
                      <a:pt x="24115" y="41634"/>
                      <a:pt x="24008" y="41580"/>
                    </a:cubicBezTo>
                    <a:cubicBezTo>
                      <a:pt x="24276" y="41231"/>
                      <a:pt x="24572" y="40855"/>
                      <a:pt x="24841" y="40505"/>
                    </a:cubicBezTo>
                    <a:cubicBezTo>
                      <a:pt x="25034" y="40235"/>
                      <a:pt x="24798" y="39951"/>
                      <a:pt x="24560" y="39951"/>
                    </a:cubicBezTo>
                    <a:close/>
                    <a:moveTo>
                      <a:pt x="460" y="42464"/>
                    </a:moveTo>
                    <a:cubicBezTo>
                      <a:pt x="442" y="42464"/>
                      <a:pt x="423" y="42465"/>
                      <a:pt x="403" y="42468"/>
                    </a:cubicBezTo>
                    <a:cubicBezTo>
                      <a:pt x="215" y="42494"/>
                      <a:pt x="108" y="42683"/>
                      <a:pt x="135" y="42871"/>
                    </a:cubicBezTo>
                    <a:cubicBezTo>
                      <a:pt x="215" y="43247"/>
                      <a:pt x="323" y="43650"/>
                      <a:pt x="457" y="44027"/>
                    </a:cubicBezTo>
                    <a:cubicBezTo>
                      <a:pt x="592" y="44403"/>
                      <a:pt x="780" y="44780"/>
                      <a:pt x="995" y="45156"/>
                    </a:cubicBezTo>
                    <a:cubicBezTo>
                      <a:pt x="1048" y="45262"/>
                      <a:pt x="1153" y="45315"/>
                      <a:pt x="1284" y="45317"/>
                    </a:cubicBezTo>
                    <a:lnTo>
                      <a:pt x="1284" y="45317"/>
                    </a:lnTo>
                    <a:cubicBezTo>
                      <a:pt x="1336" y="45317"/>
                      <a:pt x="1404" y="45314"/>
                      <a:pt x="1452" y="45290"/>
                    </a:cubicBezTo>
                    <a:cubicBezTo>
                      <a:pt x="1586" y="45210"/>
                      <a:pt x="1667" y="44995"/>
                      <a:pt x="1559" y="44833"/>
                    </a:cubicBezTo>
                    <a:cubicBezTo>
                      <a:pt x="1371" y="44484"/>
                      <a:pt x="1210" y="44134"/>
                      <a:pt x="1075" y="43785"/>
                    </a:cubicBezTo>
                    <a:cubicBezTo>
                      <a:pt x="968" y="43435"/>
                      <a:pt x="860" y="43086"/>
                      <a:pt x="807" y="42736"/>
                    </a:cubicBezTo>
                    <a:cubicBezTo>
                      <a:pt x="758" y="42567"/>
                      <a:pt x="623" y="42464"/>
                      <a:pt x="460" y="42464"/>
                    </a:cubicBezTo>
                    <a:close/>
                    <a:moveTo>
                      <a:pt x="1284" y="45317"/>
                    </a:moveTo>
                    <a:lnTo>
                      <a:pt x="1284" y="45317"/>
                    </a:lnTo>
                    <a:cubicBezTo>
                      <a:pt x="1277" y="45317"/>
                      <a:pt x="1270" y="45317"/>
                      <a:pt x="1264" y="45317"/>
                    </a:cubicBezTo>
                    <a:lnTo>
                      <a:pt x="1291" y="45317"/>
                    </a:lnTo>
                    <a:cubicBezTo>
                      <a:pt x="1288" y="45317"/>
                      <a:pt x="1286" y="45317"/>
                      <a:pt x="1284" y="45317"/>
                    </a:cubicBezTo>
                    <a:close/>
                    <a:moveTo>
                      <a:pt x="21494" y="43523"/>
                    </a:moveTo>
                    <a:cubicBezTo>
                      <a:pt x="21413" y="43523"/>
                      <a:pt x="21333" y="43556"/>
                      <a:pt x="21265" y="43624"/>
                    </a:cubicBezTo>
                    <a:cubicBezTo>
                      <a:pt x="20701" y="44188"/>
                      <a:pt x="20136" y="44726"/>
                      <a:pt x="19545" y="45210"/>
                    </a:cubicBezTo>
                    <a:cubicBezTo>
                      <a:pt x="19303" y="45398"/>
                      <a:pt x="19464" y="45801"/>
                      <a:pt x="19760" y="45801"/>
                    </a:cubicBezTo>
                    <a:cubicBezTo>
                      <a:pt x="19841" y="45801"/>
                      <a:pt x="19921" y="45774"/>
                      <a:pt x="19975" y="45721"/>
                    </a:cubicBezTo>
                    <a:cubicBezTo>
                      <a:pt x="20566" y="45237"/>
                      <a:pt x="21158" y="44672"/>
                      <a:pt x="21722" y="44108"/>
                    </a:cubicBezTo>
                    <a:cubicBezTo>
                      <a:pt x="21857" y="43973"/>
                      <a:pt x="21857" y="43758"/>
                      <a:pt x="21722" y="43624"/>
                    </a:cubicBezTo>
                    <a:cubicBezTo>
                      <a:pt x="21655" y="43556"/>
                      <a:pt x="21575" y="43523"/>
                      <a:pt x="21494" y="43523"/>
                    </a:cubicBezTo>
                    <a:close/>
                    <a:moveTo>
                      <a:pt x="17900" y="46547"/>
                    </a:moveTo>
                    <a:cubicBezTo>
                      <a:pt x="17841" y="46547"/>
                      <a:pt x="17778" y="46565"/>
                      <a:pt x="17717" y="46608"/>
                    </a:cubicBezTo>
                    <a:cubicBezTo>
                      <a:pt x="17071" y="47038"/>
                      <a:pt x="16399" y="47441"/>
                      <a:pt x="15727" y="47791"/>
                    </a:cubicBezTo>
                    <a:cubicBezTo>
                      <a:pt x="15405" y="47952"/>
                      <a:pt x="15512" y="48409"/>
                      <a:pt x="15862" y="48409"/>
                    </a:cubicBezTo>
                    <a:cubicBezTo>
                      <a:pt x="15915" y="48409"/>
                      <a:pt x="15969" y="48409"/>
                      <a:pt x="16023" y="48382"/>
                    </a:cubicBezTo>
                    <a:cubicBezTo>
                      <a:pt x="16722" y="48006"/>
                      <a:pt x="17421" y="47602"/>
                      <a:pt x="18093" y="47172"/>
                    </a:cubicBezTo>
                    <a:cubicBezTo>
                      <a:pt x="18381" y="46951"/>
                      <a:pt x="18176" y="46547"/>
                      <a:pt x="17900" y="46547"/>
                    </a:cubicBezTo>
                    <a:close/>
                    <a:moveTo>
                      <a:pt x="2732" y="46489"/>
                    </a:moveTo>
                    <a:cubicBezTo>
                      <a:pt x="2461" y="46489"/>
                      <a:pt x="2222" y="46834"/>
                      <a:pt x="2473" y="47065"/>
                    </a:cubicBezTo>
                    <a:cubicBezTo>
                      <a:pt x="3065" y="47629"/>
                      <a:pt x="3710" y="48113"/>
                      <a:pt x="4436" y="48516"/>
                    </a:cubicBezTo>
                    <a:cubicBezTo>
                      <a:pt x="4490" y="48543"/>
                      <a:pt x="4544" y="48570"/>
                      <a:pt x="4597" y="48570"/>
                    </a:cubicBezTo>
                    <a:cubicBezTo>
                      <a:pt x="4947" y="48570"/>
                      <a:pt x="5081" y="48113"/>
                      <a:pt x="4759" y="47925"/>
                    </a:cubicBezTo>
                    <a:cubicBezTo>
                      <a:pt x="4113" y="47576"/>
                      <a:pt x="3495" y="47119"/>
                      <a:pt x="2957" y="46581"/>
                    </a:cubicBezTo>
                    <a:cubicBezTo>
                      <a:pt x="2887" y="46516"/>
                      <a:pt x="2808" y="46489"/>
                      <a:pt x="2732" y="46489"/>
                    </a:cubicBezTo>
                    <a:close/>
                    <a:moveTo>
                      <a:pt x="23336" y="46218"/>
                    </a:moveTo>
                    <a:cubicBezTo>
                      <a:pt x="23185" y="46218"/>
                      <a:pt x="23037" y="46308"/>
                      <a:pt x="23013" y="46500"/>
                    </a:cubicBezTo>
                    <a:cubicBezTo>
                      <a:pt x="22905" y="47199"/>
                      <a:pt x="22798" y="47925"/>
                      <a:pt x="22636" y="48812"/>
                    </a:cubicBezTo>
                    <a:cubicBezTo>
                      <a:pt x="22610" y="49000"/>
                      <a:pt x="22717" y="49189"/>
                      <a:pt x="22905" y="49215"/>
                    </a:cubicBezTo>
                    <a:lnTo>
                      <a:pt x="22959" y="49215"/>
                    </a:lnTo>
                    <a:cubicBezTo>
                      <a:pt x="23120" y="49215"/>
                      <a:pt x="23282" y="49108"/>
                      <a:pt x="23309" y="48947"/>
                    </a:cubicBezTo>
                    <a:cubicBezTo>
                      <a:pt x="23443" y="48033"/>
                      <a:pt x="23577" y="47280"/>
                      <a:pt x="23685" y="46608"/>
                    </a:cubicBezTo>
                    <a:cubicBezTo>
                      <a:pt x="23715" y="46355"/>
                      <a:pt x="23523" y="46218"/>
                      <a:pt x="23336" y="46218"/>
                    </a:cubicBezTo>
                    <a:close/>
                    <a:moveTo>
                      <a:pt x="13718" y="48633"/>
                    </a:moveTo>
                    <a:cubicBezTo>
                      <a:pt x="13682" y="48633"/>
                      <a:pt x="13644" y="48638"/>
                      <a:pt x="13603" y="48651"/>
                    </a:cubicBezTo>
                    <a:cubicBezTo>
                      <a:pt x="12878" y="48893"/>
                      <a:pt x="12125" y="49081"/>
                      <a:pt x="11372" y="49189"/>
                    </a:cubicBezTo>
                    <a:cubicBezTo>
                      <a:pt x="10924" y="49215"/>
                      <a:pt x="10967" y="49861"/>
                      <a:pt x="11399" y="49861"/>
                    </a:cubicBezTo>
                    <a:cubicBezTo>
                      <a:pt x="11408" y="49861"/>
                      <a:pt x="11417" y="49861"/>
                      <a:pt x="11426" y="49861"/>
                    </a:cubicBezTo>
                    <a:lnTo>
                      <a:pt x="11453" y="49834"/>
                    </a:lnTo>
                    <a:cubicBezTo>
                      <a:pt x="12259" y="49726"/>
                      <a:pt x="13039" y="49538"/>
                      <a:pt x="13818" y="49296"/>
                    </a:cubicBezTo>
                    <a:cubicBezTo>
                      <a:pt x="14208" y="49174"/>
                      <a:pt x="14068" y="48633"/>
                      <a:pt x="13718" y="48633"/>
                    </a:cubicBezTo>
                    <a:close/>
                    <a:moveTo>
                      <a:pt x="6758" y="48798"/>
                    </a:moveTo>
                    <a:cubicBezTo>
                      <a:pt x="6606" y="48798"/>
                      <a:pt x="6470" y="48899"/>
                      <a:pt x="6425" y="49054"/>
                    </a:cubicBezTo>
                    <a:cubicBezTo>
                      <a:pt x="6372" y="49215"/>
                      <a:pt x="6479" y="49404"/>
                      <a:pt x="6667" y="49457"/>
                    </a:cubicBezTo>
                    <a:cubicBezTo>
                      <a:pt x="7447" y="49699"/>
                      <a:pt x="8227" y="49834"/>
                      <a:pt x="9033" y="49914"/>
                    </a:cubicBezTo>
                    <a:lnTo>
                      <a:pt x="9060" y="49914"/>
                    </a:lnTo>
                    <a:cubicBezTo>
                      <a:pt x="9248" y="49914"/>
                      <a:pt x="9383" y="49780"/>
                      <a:pt x="9410" y="49619"/>
                    </a:cubicBezTo>
                    <a:cubicBezTo>
                      <a:pt x="9436" y="49431"/>
                      <a:pt x="9275" y="49269"/>
                      <a:pt x="9114" y="49242"/>
                    </a:cubicBezTo>
                    <a:cubicBezTo>
                      <a:pt x="8334" y="49189"/>
                      <a:pt x="7581" y="49027"/>
                      <a:pt x="6856" y="48812"/>
                    </a:cubicBezTo>
                    <a:cubicBezTo>
                      <a:pt x="6823" y="48803"/>
                      <a:pt x="6790" y="48798"/>
                      <a:pt x="6758" y="48798"/>
                    </a:cubicBezTo>
                    <a:close/>
                    <a:moveTo>
                      <a:pt x="75437" y="51985"/>
                    </a:moveTo>
                    <a:cubicBezTo>
                      <a:pt x="74684" y="51985"/>
                      <a:pt x="73904" y="52038"/>
                      <a:pt x="73151" y="52092"/>
                    </a:cubicBezTo>
                    <a:cubicBezTo>
                      <a:pt x="72694" y="52092"/>
                      <a:pt x="72721" y="52764"/>
                      <a:pt x="73178" y="52764"/>
                    </a:cubicBezTo>
                    <a:lnTo>
                      <a:pt x="73205" y="52764"/>
                    </a:lnTo>
                    <a:cubicBezTo>
                      <a:pt x="73958" y="52683"/>
                      <a:pt x="74711" y="52657"/>
                      <a:pt x="75437" y="52657"/>
                    </a:cubicBezTo>
                    <a:lnTo>
                      <a:pt x="75517" y="52657"/>
                    </a:lnTo>
                    <a:cubicBezTo>
                      <a:pt x="75974" y="52657"/>
                      <a:pt x="75974" y="51985"/>
                      <a:pt x="75517" y="51985"/>
                    </a:cubicBezTo>
                    <a:close/>
                    <a:moveTo>
                      <a:pt x="77869" y="52116"/>
                    </a:moveTo>
                    <a:cubicBezTo>
                      <a:pt x="77699" y="52116"/>
                      <a:pt x="77558" y="52267"/>
                      <a:pt x="77534" y="52442"/>
                    </a:cubicBezTo>
                    <a:cubicBezTo>
                      <a:pt x="77534" y="52603"/>
                      <a:pt x="77668" y="52764"/>
                      <a:pt x="77856" y="52791"/>
                    </a:cubicBezTo>
                    <a:cubicBezTo>
                      <a:pt x="78609" y="52872"/>
                      <a:pt x="79389" y="52952"/>
                      <a:pt x="80141" y="53087"/>
                    </a:cubicBezTo>
                    <a:lnTo>
                      <a:pt x="80195" y="53087"/>
                    </a:lnTo>
                    <a:cubicBezTo>
                      <a:pt x="80213" y="53089"/>
                      <a:pt x="80230" y="53090"/>
                      <a:pt x="80246" y="53090"/>
                    </a:cubicBezTo>
                    <a:cubicBezTo>
                      <a:pt x="80655" y="53090"/>
                      <a:pt x="80688" y="52466"/>
                      <a:pt x="80249" y="52415"/>
                    </a:cubicBezTo>
                    <a:cubicBezTo>
                      <a:pt x="79496" y="52280"/>
                      <a:pt x="78690" y="52200"/>
                      <a:pt x="77910" y="52119"/>
                    </a:cubicBezTo>
                    <a:cubicBezTo>
                      <a:pt x="77896" y="52117"/>
                      <a:pt x="77882" y="52116"/>
                      <a:pt x="77869" y="52116"/>
                    </a:cubicBezTo>
                    <a:close/>
                    <a:moveTo>
                      <a:pt x="70855" y="52354"/>
                    </a:moveTo>
                    <a:cubicBezTo>
                      <a:pt x="70833" y="52354"/>
                      <a:pt x="70810" y="52356"/>
                      <a:pt x="70786" y="52361"/>
                    </a:cubicBezTo>
                    <a:cubicBezTo>
                      <a:pt x="70006" y="52468"/>
                      <a:pt x="69226" y="52630"/>
                      <a:pt x="68447" y="52791"/>
                    </a:cubicBezTo>
                    <a:cubicBezTo>
                      <a:pt x="68259" y="52818"/>
                      <a:pt x="68151" y="53006"/>
                      <a:pt x="68178" y="53194"/>
                    </a:cubicBezTo>
                    <a:cubicBezTo>
                      <a:pt x="68232" y="53356"/>
                      <a:pt x="68366" y="53463"/>
                      <a:pt x="68527" y="53463"/>
                    </a:cubicBezTo>
                    <a:lnTo>
                      <a:pt x="68581" y="53436"/>
                    </a:lnTo>
                    <a:cubicBezTo>
                      <a:pt x="69334" y="53275"/>
                      <a:pt x="70114" y="53141"/>
                      <a:pt x="70866" y="53033"/>
                    </a:cubicBezTo>
                    <a:cubicBezTo>
                      <a:pt x="71298" y="52957"/>
                      <a:pt x="71226" y="52354"/>
                      <a:pt x="70855" y="52354"/>
                    </a:cubicBezTo>
                    <a:close/>
                    <a:moveTo>
                      <a:pt x="22571" y="50857"/>
                    </a:moveTo>
                    <a:cubicBezTo>
                      <a:pt x="22420" y="50857"/>
                      <a:pt x="22269" y="50949"/>
                      <a:pt x="22233" y="51151"/>
                    </a:cubicBezTo>
                    <a:cubicBezTo>
                      <a:pt x="22099" y="51904"/>
                      <a:pt x="21964" y="52683"/>
                      <a:pt x="21857" y="53463"/>
                    </a:cubicBezTo>
                    <a:cubicBezTo>
                      <a:pt x="21830" y="53651"/>
                      <a:pt x="21937" y="53813"/>
                      <a:pt x="22126" y="53839"/>
                    </a:cubicBezTo>
                    <a:lnTo>
                      <a:pt x="22179" y="53839"/>
                    </a:lnTo>
                    <a:cubicBezTo>
                      <a:pt x="22193" y="53842"/>
                      <a:pt x="22207" y="53843"/>
                      <a:pt x="22221" y="53843"/>
                    </a:cubicBezTo>
                    <a:cubicBezTo>
                      <a:pt x="22368" y="53843"/>
                      <a:pt x="22504" y="53718"/>
                      <a:pt x="22529" y="53571"/>
                    </a:cubicBezTo>
                    <a:cubicBezTo>
                      <a:pt x="22636" y="52791"/>
                      <a:pt x="22771" y="52038"/>
                      <a:pt x="22905" y="51259"/>
                    </a:cubicBezTo>
                    <a:cubicBezTo>
                      <a:pt x="22950" y="51004"/>
                      <a:pt x="22761" y="50857"/>
                      <a:pt x="22571" y="50857"/>
                    </a:cubicBezTo>
                    <a:close/>
                    <a:moveTo>
                      <a:pt x="82515" y="52913"/>
                    </a:moveTo>
                    <a:cubicBezTo>
                      <a:pt x="82136" y="52913"/>
                      <a:pt x="82029" y="53471"/>
                      <a:pt x="82426" y="53571"/>
                    </a:cubicBezTo>
                    <a:cubicBezTo>
                      <a:pt x="83179" y="53786"/>
                      <a:pt x="83932" y="54028"/>
                      <a:pt x="84631" y="54297"/>
                    </a:cubicBezTo>
                    <a:cubicBezTo>
                      <a:pt x="84658" y="54297"/>
                      <a:pt x="84712" y="54323"/>
                      <a:pt x="84738" y="54323"/>
                    </a:cubicBezTo>
                    <a:cubicBezTo>
                      <a:pt x="85115" y="54297"/>
                      <a:pt x="85222" y="53786"/>
                      <a:pt x="84873" y="53651"/>
                    </a:cubicBezTo>
                    <a:cubicBezTo>
                      <a:pt x="84147" y="53382"/>
                      <a:pt x="83367" y="53141"/>
                      <a:pt x="82615" y="52925"/>
                    </a:cubicBezTo>
                    <a:cubicBezTo>
                      <a:pt x="82580" y="52917"/>
                      <a:pt x="82547" y="52913"/>
                      <a:pt x="82515" y="52913"/>
                    </a:cubicBezTo>
                    <a:close/>
                    <a:moveTo>
                      <a:pt x="66276" y="53364"/>
                    </a:moveTo>
                    <a:cubicBezTo>
                      <a:pt x="66240" y="53364"/>
                      <a:pt x="66202" y="53370"/>
                      <a:pt x="66162" y="53382"/>
                    </a:cubicBezTo>
                    <a:cubicBezTo>
                      <a:pt x="65597" y="53544"/>
                      <a:pt x="65006" y="53732"/>
                      <a:pt x="64414" y="53947"/>
                    </a:cubicBezTo>
                    <a:lnTo>
                      <a:pt x="63903" y="54135"/>
                    </a:lnTo>
                    <a:cubicBezTo>
                      <a:pt x="63556" y="54269"/>
                      <a:pt x="63660" y="54774"/>
                      <a:pt x="64031" y="54780"/>
                    </a:cubicBezTo>
                    <a:lnTo>
                      <a:pt x="64031" y="54780"/>
                    </a:lnTo>
                    <a:cubicBezTo>
                      <a:pt x="64072" y="54780"/>
                      <a:pt x="64099" y="54777"/>
                      <a:pt x="64145" y="54754"/>
                    </a:cubicBezTo>
                    <a:lnTo>
                      <a:pt x="64656" y="54592"/>
                    </a:lnTo>
                    <a:cubicBezTo>
                      <a:pt x="65221" y="54377"/>
                      <a:pt x="65785" y="54189"/>
                      <a:pt x="66350" y="54028"/>
                    </a:cubicBezTo>
                    <a:cubicBezTo>
                      <a:pt x="66740" y="53906"/>
                      <a:pt x="66622" y="53364"/>
                      <a:pt x="66276" y="53364"/>
                    </a:cubicBezTo>
                    <a:close/>
                    <a:moveTo>
                      <a:pt x="64031" y="54780"/>
                    </a:moveTo>
                    <a:cubicBezTo>
                      <a:pt x="64025" y="54780"/>
                      <a:pt x="64018" y="54780"/>
                      <a:pt x="64011" y="54780"/>
                    </a:cubicBezTo>
                    <a:lnTo>
                      <a:pt x="64038" y="54780"/>
                    </a:lnTo>
                    <a:cubicBezTo>
                      <a:pt x="64035" y="54780"/>
                      <a:pt x="64033" y="54780"/>
                      <a:pt x="64031" y="54780"/>
                    </a:cubicBezTo>
                    <a:close/>
                    <a:moveTo>
                      <a:pt x="86894" y="54583"/>
                    </a:moveTo>
                    <a:cubicBezTo>
                      <a:pt x="86574" y="54583"/>
                      <a:pt x="86379" y="55048"/>
                      <a:pt x="86728" y="55211"/>
                    </a:cubicBezTo>
                    <a:cubicBezTo>
                      <a:pt x="87427" y="55560"/>
                      <a:pt x="88099" y="55963"/>
                      <a:pt x="88744" y="56367"/>
                    </a:cubicBezTo>
                    <a:cubicBezTo>
                      <a:pt x="88798" y="56420"/>
                      <a:pt x="88879" y="56420"/>
                      <a:pt x="88932" y="56420"/>
                    </a:cubicBezTo>
                    <a:lnTo>
                      <a:pt x="88932" y="56447"/>
                    </a:lnTo>
                    <a:cubicBezTo>
                      <a:pt x="89040" y="56447"/>
                      <a:pt x="89147" y="56367"/>
                      <a:pt x="89201" y="56286"/>
                    </a:cubicBezTo>
                    <a:cubicBezTo>
                      <a:pt x="89309" y="56125"/>
                      <a:pt x="89255" y="55910"/>
                      <a:pt x="89094" y="55802"/>
                    </a:cubicBezTo>
                    <a:cubicBezTo>
                      <a:pt x="88448" y="55372"/>
                      <a:pt x="87749" y="54969"/>
                      <a:pt x="87051" y="54619"/>
                    </a:cubicBezTo>
                    <a:cubicBezTo>
                      <a:pt x="86996" y="54594"/>
                      <a:pt x="86944" y="54583"/>
                      <a:pt x="86894" y="54583"/>
                    </a:cubicBezTo>
                    <a:close/>
                    <a:moveTo>
                      <a:pt x="61848" y="54987"/>
                    </a:moveTo>
                    <a:cubicBezTo>
                      <a:pt x="61801" y="54987"/>
                      <a:pt x="61751" y="54998"/>
                      <a:pt x="61699" y="55022"/>
                    </a:cubicBezTo>
                    <a:cubicBezTo>
                      <a:pt x="61000" y="55318"/>
                      <a:pt x="60274" y="55668"/>
                      <a:pt x="59548" y="56017"/>
                    </a:cubicBezTo>
                    <a:cubicBezTo>
                      <a:pt x="59252" y="56178"/>
                      <a:pt x="59360" y="56662"/>
                      <a:pt x="59709" y="56662"/>
                    </a:cubicBezTo>
                    <a:cubicBezTo>
                      <a:pt x="59763" y="56662"/>
                      <a:pt x="59817" y="56635"/>
                      <a:pt x="59844" y="56609"/>
                    </a:cubicBezTo>
                    <a:cubicBezTo>
                      <a:pt x="60570" y="56259"/>
                      <a:pt x="61269" y="55936"/>
                      <a:pt x="61968" y="55641"/>
                    </a:cubicBezTo>
                    <a:cubicBezTo>
                      <a:pt x="62319" y="55477"/>
                      <a:pt x="62161" y="54987"/>
                      <a:pt x="61848" y="54987"/>
                    </a:cubicBezTo>
                    <a:close/>
                    <a:moveTo>
                      <a:pt x="21842" y="55503"/>
                    </a:moveTo>
                    <a:cubicBezTo>
                      <a:pt x="21691" y="55503"/>
                      <a:pt x="21532" y="55630"/>
                      <a:pt x="21507" y="55802"/>
                    </a:cubicBezTo>
                    <a:cubicBezTo>
                      <a:pt x="21427" y="56635"/>
                      <a:pt x="21346" y="57415"/>
                      <a:pt x="21292" y="58168"/>
                    </a:cubicBezTo>
                    <a:cubicBezTo>
                      <a:pt x="21265" y="58329"/>
                      <a:pt x="21400" y="58490"/>
                      <a:pt x="21588" y="58517"/>
                    </a:cubicBezTo>
                    <a:lnTo>
                      <a:pt x="21615" y="58517"/>
                    </a:lnTo>
                    <a:cubicBezTo>
                      <a:pt x="21803" y="58517"/>
                      <a:pt x="21937" y="58383"/>
                      <a:pt x="21964" y="58222"/>
                    </a:cubicBezTo>
                    <a:cubicBezTo>
                      <a:pt x="22018" y="57469"/>
                      <a:pt x="22099" y="56716"/>
                      <a:pt x="22179" y="55883"/>
                    </a:cubicBezTo>
                    <a:cubicBezTo>
                      <a:pt x="22206" y="55694"/>
                      <a:pt x="22072" y="55533"/>
                      <a:pt x="21884" y="55506"/>
                    </a:cubicBezTo>
                    <a:cubicBezTo>
                      <a:pt x="21870" y="55504"/>
                      <a:pt x="21856" y="55503"/>
                      <a:pt x="21842" y="55503"/>
                    </a:cubicBezTo>
                    <a:close/>
                    <a:moveTo>
                      <a:pt x="57643" y="57073"/>
                    </a:moveTo>
                    <a:cubicBezTo>
                      <a:pt x="57590" y="57073"/>
                      <a:pt x="57534" y="57087"/>
                      <a:pt x="57478" y="57119"/>
                    </a:cubicBezTo>
                    <a:cubicBezTo>
                      <a:pt x="56806" y="57496"/>
                      <a:pt x="56107" y="57899"/>
                      <a:pt x="55435" y="58302"/>
                    </a:cubicBezTo>
                    <a:cubicBezTo>
                      <a:pt x="55139" y="58490"/>
                      <a:pt x="55274" y="58921"/>
                      <a:pt x="55596" y="58921"/>
                    </a:cubicBezTo>
                    <a:lnTo>
                      <a:pt x="55596" y="58947"/>
                    </a:lnTo>
                    <a:cubicBezTo>
                      <a:pt x="55650" y="58947"/>
                      <a:pt x="55731" y="58921"/>
                      <a:pt x="55784" y="58894"/>
                    </a:cubicBezTo>
                    <a:cubicBezTo>
                      <a:pt x="56457" y="58464"/>
                      <a:pt x="57129" y="58060"/>
                      <a:pt x="57801" y="57711"/>
                    </a:cubicBezTo>
                    <a:cubicBezTo>
                      <a:pt x="58144" y="57528"/>
                      <a:pt x="57942" y="57073"/>
                      <a:pt x="57643" y="57073"/>
                    </a:cubicBezTo>
                    <a:close/>
                    <a:moveTo>
                      <a:pt x="90802" y="57130"/>
                    </a:moveTo>
                    <a:cubicBezTo>
                      <a:pt x="90525" y="57130"/>
                      <a:pt x="90308" y="57526"/>
                      <a:pt x="90626" y="57738"/>
                    </a:cubicBezTo>
                    <a:cubicBezTo>
                      <a:pt x="91218" y="58222"/>
                      <a:pt x="91782" y="58759"/>
                      <a:pt x="92320" y="59297"/>
                    </a:cubicBezTo>
                    <a:cubicBezTo>
                      <a:pt x="92400" y="59351"/>
                      <a:pt x="92481" y="59404"/>
                      <a:pt x="92562" y="59404"/>
                    </a:cubicBezTo>
                    <a:cubicBezTo>
                      <a:pt x="92857" y="59404"/>
                      <a:pt x="93019" y="59028"/>
                      <a:pt x="92804" y="58840"/>
                    </a:cubicBezTo>
                    <a:cubicBezTo>
                      <a:pt x="92239" y="58248"/>
                      <a:pt x="91648" y="57711"/>
                      <a:pt x="91029" y="57227"/>
                    </a:cubicBezTo>
                    <a:cubicBezTo>
                      <a:pt x="90955" y="57159"/>
                      <a:pt x="90877" y="57130"/>
                      <a:pt x="90802" y="57130"/>
                    </a:cubicBezTo>
                    <a:close/>
                    <a:moveTo>
                      <a:pt x="53607" y="59507"/>
                    </a:moveTo>
                    <a:cubicBezTo>
                      <a:pt x="53546" y="59507"/>
                      <a:pt x="53482" y="59525"/>
                      <a:pt x="53419" y="59566"/>
                    </a:cubicBezTo>
                    <a:cubicBezTo>
                      <a:pt x="52800" y="59969"/>
                      <a:pt x="52155" y="60399"/>
                      <a:pt x="51456" y="60883"/>
                    </a:cubicBezTo>
                    <a:cubicBezTo>
                      <a:pt x="51187" y="61071"/>
                      <a:pt x="51322" y="61475"/>
                      <a:pt x="51644" y="61501"/>
                    </a:cubicBezTo>
                    <a:cubicBezTo>
                      <a:pt x="51698" y="61501"/>
                      <a:pt x="51779" y="61475"/>
                      <a:pt x="51832" y="61448"/>
                    </a:cubicBezTo>
                    <a:cubicBezTo>
                      <a:pt x="52531" y="60991"/>
                      <a:pt x="53177" y="60560"/>
                      <a:pt x="53795" y="60157"/>
                    </a:cubicBezTo>
                    <a:cubicBezTo>
                      <a:pt x="54108" y="59934"/>
                      <a:pt x="53901" y="59507"/>
                      <a:pt x="53607" y="59507"/>
                    </a:cubicBezTo>
                    <a:close/>
                    <a:moveTo>
                      <a:pt x="94116" y="60485"/>
                    </a:moveTo>
                    <a:cubicBezTo>
                      <a:pt x="93868" y="60485"/>
                      <a:pt x="93627" y="60786"/>
                      <a:pt x="93825" y="61044"/>
                    </a:cubicBezTo>
                    <a:cubicBezTo>
                      <a:pt x="94309" y="61636"/>
                      <a:pt x="94766" y="62281"/>
                      <a:pt x="95169" y="62926"/>
                    </a:cubicBezTo>
                    <a:cubicBezTo>
                      <a:pt x="95250" y="63034"/>
                      <a:pt x="95358" y="63088"/>
                      <a:pt x="95465" y="63088"/>
                    </a:cubicBezTo>
                    <a:cubicBezTo>
                      <a:pt x="95519" y="63088"/>
                      <a:pt x="95573" y="63061"/>
                      <a:pt x="95626" y="63034"/>
                    </a:cubicBezTo>
                    <a:cubicBezTo>
                      <a:pt x="95788" y="62953"/>
                      <a:pt x="95842" y="62738"/>
                      <a:pt x="95734" y="62577"/>
                    </a:cubicBezTo>
                    <a:cubicBezTo>
                      <a:pt x="95304" y="61905"/>
                      <a:pt x="94847" y="61233"/>
                      <a:pt x="94363" y="60614"/>
                    </a:cubicBezTo>
                    <a:cubicBezTo>
                      <a:pt x="94293" y="60523"/>
                      <a:pt x="94204" y="60485"/>
                      <a:pt x="94116" y="60485"/>
                    </a:cubicBezTo>
                    <a:close/>
                    <a:moveTo>
                      <a:pt x="21534" y="60184"/>
                    </a:moveTo>
                    <a:cubicBezTo>
                      <a:pt x="21346" y="60184"/>
                      <a:pt x="21212" y="60345"/>
                      <a:pt x="21212" y="60534"/>
                    </a:cubicBezTo>
                    <a:lnTo>
                      <a:pt x="21212" y="60668"/>
                    </a:lnTo>
                    <a:cubicBezTo>
                      <a:pt x="21212" y="60991"/>
                      <a:pt x="21212" y="61313"/>
                      <a:pt x="21212" y="61636"/>
                    </a:cubicBezTo>
                    <a:cubicBezTo>
                      <a:pt x="21238" y="62066"/>
                      <a:pt x="21265" y="62496"/>
                      <a:pt x="21292" y="62899"/>
                    </a:cubicBezTo>
                    <a:cubicBezTo>
                      <a:pt x="21319" y="63088"/>
                      <a:pt x="21454" y="63222"/>
                      <a:pt x="21642" y="63222"/>
                    </a:cubicBezTo>
                    <a:lnTo>
                      <a:pt x="21642" y="63195"/>
                    </a:lnTo>
                    <a:cubicBezTo>
                      <a:pt x="21830" y="63195"/>
                      <a:pt x="21964" y="63034"/>
                      <a:pt x="21964" y="62846"/>
                    </a:cubicBezTo>
                    <a:cubicBezTo>
                      <a:pt x="21911" y="62442"/>
                      <a:pt x="21884" y="62012"/>
                      <a:pt x="21884" y="61609"/>
                    </a:cubicBezTo>
                    <a:lnTo>
                      <a:pt x="21884" y="60668"/>
                    </a:lnTo>
                    <a:lnTo>
                      <a:pt x="21884" y="60534"/>
                    </a:lnTo>
                    <a:cubicBezTo>
                      <a:pt x="21884" y="60345"/>
                      <a:pt x="21722" y="60184"/>
                      <a:pt x="21534" y="60184"/>
                    </a:cubicBezTo>
                    <a:close/>
                    <a:moveTo>
                      <a:pt x="49731" y="62149"/>
                    </a:moveTo>
                    <a:cubicBezTo>
                      <a:pt x="49663" y="62149"/>
                      <a:pt x="49591" y="62172"/>
                      <a:pt x="49520" y="62227"/>
                    </a:cubicBezTo>
                    <a:cubicBezTo>
                      <a:pt x="48902" y="62684"/>
                      <a:pt x="48257" y="63141"/>
                      <a:pt x="47612" y="63625"/>
                    </a:cubicBezTo>
                    <a:cubicBezTo>
                      <a:pt x="47346" y="63811"/>
                      <a:pt x="47474" y="64206"/>
                      <a:pt x="47813" y="64216"/>
                    </a:cubicBezTo>
                    <a:lnTo>
                      <a:pt x="47813" y="64216"/>
                    </a:lnTo>
                    <a:cubicBezTo>
                      <a:pt x="47889" y="64214"/>
                      <a:pt x="47964" y="64188"/>
                      <a:pt x="48015" y="64163"/>
                    </a:cubicBezTo>
                    <a:lnTo>
                      <a:pt x="49924" y="62792"/>
                    </a:lnTo>
                    <a:cubicBezTo>
                      <a:pt x="50252" y="62595"/>
                      <a:pt x="50028" y="62149"/>
                      <a:pt x="49731" y="62149"/>
                    </a:cubicBezTo>
                    <a:close/>
                    <a:moveTo>
                      <a:pt x="47813" y="64216"/>
                    </a:moveTo>
                    <a:lnTo>
                      <a:pt x="47813" y="64216"/>
                    </a:lnTo>
                    <a:cubicBezTo>
                      <a:pt x="47808" y="64217"/>
                      <a:pt x="47804" y="64217"/>
                      <a:pt x="47800" y="64217"/>
                    </a:cubicBezTo>
                    <a:lnTo>
                      <a:pt x="47827" y="64217"/>
                    </a:lnTo>
                    <a:cubicBezTo>
                      <a:pt x="47822" y="64217"/>
                      <a:pt x="47817" y="64217"/>
                      <a:pt x="47813" y="64216"/>
                    </a:cubicBezTo>
                    <a:close/>
                    <a:moveTo>
                      <a:pt x="45868" y="64912"/>
                    </a:moveTo>
                    <a:cubicBezTo>
                      <a:pt x="45810" y="64912"/>
                      <a:pt x="45752" y="64937"/>
                      <a:pt x="45703" y="64996"/>
                    </a:cubicBezTo>
                    <a:lnTo>
                      <a:pt x="45380" y="65265"/>
                    </a:lnTo>
                    <a:lnTo>
                      <a:pt x="43821" y="66394"/>
                    </a:lnTo>
                    <a:cubicBezTo>
                      <a:pt x="43552" y="66582"/>
                      <a:pt x="43687" y="67013"/>
                      <a:pt x="44009" y="67013"/>
                    </a:cubicBezTo>
                    <a:lnTo>
                      <a:pt x="44009" y="66986"/>
                    </a:lnTo>
                    <a:cubicBezTo>
                      <a:pt x="44090" y="66986"/>
                      <a:pt x="44144" y="66959"/>
                      <a:pt x="44197" y="66905"/>
                    </a:cubicBezTo>
                    <a:cubicBezTo>
                      <a:pt x="44735" y="66529"/>
                      <a:pt x="45246" y="66152"/>
                      <a:pt x="45757" y="65776"/>
                    </a:cubicBezTo>
                    <a:lnTo>
                      <a:pt x="46106" y="65534"/>
                    </a:lnTo>
                    <a:cubicBezTo>
                      <a:pt x="46413" y="65402"/>
                      <a:pt x="46129" y="64912"/>
                      <a:pt x="45868" y="64912"/>
                    </a:cubicBezTo>
                    <a:close/>
                    <a:moveTo>
                      <a:pt x="96590" y="64489"/>
                    </a:moveTo>
                    <a:cubicBezTo>
                      <a:pt x="96369" y="64489"/>
                      <a:pt x="96149" y="64706"/>
                      <a:pt x="96272" y="64969"/>
                    </a:cubicBezTo>
                    <a:cubicBezTo>
                      <a:pt x="96594" y="65668"/>
                      <a:pt x="96890" y="66394"/>
                      <a:pt x="97105" y="67120"/>
                    </a:cubicBezTo>
                    <a:cubicBezTo>
                      <a:pt x="97159" y="67281"/>
                      <a:pt x="97293" y="67362"/>
                      <a:pt x="97455" y="67362"/>
                    </a:cubicBezTo>
                    <a:cubicBezTo>
                      <a:pt x="97481" y="67362"/>
                      <a:pt x="97508" y="67362"/>
                      <a:pt x="97535" y="67335"/>
                    </a:cubicBezTo>
                    <a:cubicBezTo>
                      <a:pt x="97723" y="67281"/>
                      <a:pt x="97804" y="67093"/>
                      <a:pt x="97750" y="66932"/>
                    </a:cubicBezTo>
                    <a:cubicBezTo>
                      <a:pt x="97508" y="66152"/>
                      <a:pt x="97240" y="65426"/>
                      <a:pt x="96890" y="64701"/>
                    </a:cubicBezTo>
                    <a:cubicBezTo>
                      <a:pt x="96825" y="64551"/>
                      <a:pt x="96707" y="64489"/>
                      <a:pt x="96590" y="64489"/>
                    </a:cubicBezTo>
                    <a:close/>
                    <a:moveTo>
                      <a:pt x="22035" y="64875"/>
                    </a:moveTo>
                    <a:cubicBezTo>
                      <a:pt x="22003" y="64875"/>
                      <a:pt x="21970" y="64879"/>
                      <a:pt x="21937" y="64889"/>
                    </a:cubicBezTo>
                    <a:cubicBezTo>
                      <a:pt x="21749" y="64916"/>
                      <a:pt x="21642" y="65104"/>
                      <a:pt x="21696" y="65292"/>
                    </a:cubicBezTo>
                    <a:cubicBezTo>
                      <a:pt x="21857" y="66072"/>
                      <a:pt x="22099" y="66824"/>
                      <a:pt x="22394" y="67577"/>
                    </a:cubicBezTo>
                    <a:cubicBezTo>
                      <a:pt x="22448" y="67712"/>
                      <a:pt x="22583" y="67792"/>
                      <a:pt x="22717" y="67792"/>
                    </a:cubicBezTo>
                    <a:cubicBezTo>
                      <a:pt x="22744" y="67792"/>
                      <a:pt x="22798" y="67792"/>
                      <a:pt x="22825" y="67765"/>
                    </a:cubicBezTo>
                    <a:cubicBezTo>
                      <a:pt x="23013" y="67712"/>
                      <a:pt x="23093" y="67497"/>
                      <a:pt x="23013" y="67335"/>
                    </a:cubicBezTo>
                    <a:cubicBezTo>
                      <a:pt x="22744" y="66609"/>
                      <a:pt x="22502" y="65883"/>
                      <a:pt x="22341" y="65131"/>
                    </a:cubicBezTo>
                    <a:cubicBezTo>
                      <a:pt x="22319" y="64975"/>
                      <a:pt x="22186" y="64875"/>
                      <a:pt x="22035" y="64875"/>
                    </a:cubicBezTo>
                    <a:close/>
                    <a:moveTo>
                      <a:pt x="42123" y="67719"/>
                    </a:moveTo>
                    <a:cubicBezTo>
                      <a:pt x="42056" y="67719"/>
                      <a:pt x="41984" y="67741"/>
                      <a:pt x="41912" y="67792"/>
                    </a:cubicBezTo>
                    <a:cubicBezTo>
                      <a:pt x="41267" y="68222"/>
                      <a:pt x="40649" y="68679"/>
                      <a:pt x="40004" y="69136"/>
                    </a:cubicBezTo>
                    <a:cubicBezTo>
                      <a:pt x="39743" y="69319"/>
                      <a:pt x="39861" y="69729"/>
                      <a:pt x="40163" y="69729"/>
                    </a:cubicBezTo>
                    <a:cubicBezTo>
                      <a:pt x="40172" y="69729"/>
                      <a:pt x="40182" y="69729"/>
                      <a:pt x="40192" y="69728"/>
                    </a:cubicBezTo>
                    <a:cubicBezTo>
                      <a:pt x="40245" y="69728"/>
                      <a:pt x="40326" y="69728"/>
                      <a:pt x="40380" y="69701"/>
                    </a:cubicBezTo>
                    <a:cubicBezTo>
                      <a:pt x="41025" y="69244"/>
                      <a:pt x="41670" y="68787"/>
                      <a:pt x="42316" y="68330"/>
                    </a:cubicBezTo>
                    <a:cubicBezTo>
                      <a:pt x="42598" y="68112"/>
                      <a:pt x="42406" y="67719"/>
                      <a:pt x="42123" y="67719"/>
                    </a:cubicBezTo>
                    <a:close/>
                    <a:moveTo>
                      <a:pt x="23782" y="69193"/>
                    </a:moveTo>
                    <a:cubicBezTo>
                      <a:pt x="23539" y="69193"/>
                      <a:pt x="23292" y="69467"/>
                      <a:pt x="23497" y="69728"/>
                    </a:cubicBezTo>
                    <a:cubicBezTo>
                      <a:pt x="23927" y="70427"/>
                      <a:pt x="24438" y="71045"/>
                      <a:pt x="25029" y="71610"/>
                    </a:cubicBezTo>
                    <a:cubicBezTo>
                      <a:pt x="25083" y="71664"/>
                      <a:pt x="25164" y="71717"/>
                      <a:pt x="25271" y="71717"/>
                    </a:cubicBezTo>
                    <a:cubicBezTo>
                      <a:pt x="25567" y="71717"/>
                      <a:pt x="25701" y="71341"/>
                      <a:pt x="25486" y="71126"/>
                    </a:cubicBezTo>
                    <a:cubicBezTo>
                      <a:pt x="24948" y="70615"/>
                      <a:pt x="24465" y="70024"/>
                      <a:pt x="24061" y="69378"/>
                    </a:cubicBezTo>
                    <a:cubicBezTo>
                      <a:pt x="23995" y="69247"/>
                      <a:pt x="23889" y="69193"/>
                      <a:pt x="23782" y="69193"/>
                    </a:cubicBezTo>
                    <a:close/>
                    <a:moveTo>
                      <a:pt x="98004" y="68950"/>
                    </a:moveTo>
                    <a:cubicBezTo>
                      <a:pt x="97814" y="68950"/>
                      <a:pt x="97625" y="69096"/>
                      <a:pt x="97670" y="69352"/>
                    </a:cubicBezTo>
                    <a:cubicBezTo>
                      <a:pt x="97777" y="69970"/>
                      <a:pt x="97858" y="70588"/>
                      <a:pt x="97885" y="71206"/>
                    </a:cubicBezTo>
                    <a:cubicBezTo>
                      <a:pt x="97885" y="71368"/>
                      <a:pt x="97885" y="71502"/>
                      <a:pt x="97885" y="71637"/>
                    </a:cubicBezTo>
                    <a:cubicBezTo>
                      <a:pt x="97885" y="71825"/>
                      <a:pt x="98046" y="71986"/>
                      <a:pt x="98234" y="71986"/>
                    </a:cubicBezTo>
                    <a:lnTo>
                      <a:pt x="98234" y="71959"/>
                    </a:lnTo>
                    <a:cubicBezTo>
                      <a:pt x="98422" y="71959"/>
                      <a:pt x="98584" y="71825"/>
                      <a:pt x="98584" y="71637"/>
                    </a:cubicBezTo>
                    <a:cubicBezTo>
                      <a:pt x="98557" y="71475"/>
                      <a:pt x="98557" y="71341"/>
                      <a:pt x="98557" y="71180"/>
                    </a:cubicBezTo>
                    <a:cubicBezTo>
                      <a:pt x="98530" y="70534"/>
                      <a:pt x="98449" y="69889"/>
                      <a:pt x="98342" y="69244"/>
                    </a:cubicBezTo>
                    <a:cubicBezTo>
                      <a:pt x="98306" y="69042"/>
                      <a:pt x="98155" y="68950"/>
                      <a:pt x="98004" y="68950"/>
                    </a:cubicBezTo>
                    <a:close/>
                    <a:moveTo>
                      <a:pt x="38262" y="70360"/>
                    </a:moveTo>
                    <a:cubicBezTo>
                      <a:pt x="38199" y="70360"/>
                      <a:pt x="38133" y="70380"/>
                      <a:pt x="38068" y="70427"/>
                    </a:cubicBezTo>
                    <a:cubicBezTo>
                      <a:pt x="37342" y="70884"/>
                      <a:pt x="36697" y="71260"/>
                      <a:pt x="36052" y="71583"/>
                    </a:cubicBezTo>
                    <a:cubicBezTo>
                      <a:pt x="35890" y="71664"/>
                      <a:pt x="35810" y="71879"/>
                      <a:pt x="35890" y="72040"/>
                    </a:cubicBezTo>
                    <a:cubicBezTo>
                      <a:pt x="35944" y="72147"/>
                      <a:pt x="36078" y="72228"/>
                      <a:pt x="36186" y="72228"/>
                    </a:cubicBezTo>
                    <a:lnTo>
                      <a:pt x="36186" y="72201"/>
                    </a:lnTo>
                    <a:cubicBezTo>
                      <a:pt x="36202" y="72209"/>
                      <a:pt x="36217" y="72212"/>
                      <a:pt x="36233" y="72212"/>
                    </a:cubicBezTo>
                    <a:cubicBezTo>
                      <a:pt x="36271" y="72212"/>
                      <a:pt x="36309" y="72193"/>
                      <a:pt x="36347" y="72174"/>
                    </a:cubicBezTo>
                    <a:cubicBezTo>
                      <a:pt x="37019" y="71852"/>
                      <a:pt x="37691" y="71448"/>
                      <a:pt x="38417" y="70991"/>
                    </a:cubicBezTo>
                    <a:cubicBezTo>
                      <a:pt x="38773" y="70814"/>
                      <a:pt x="38559" y="70360"/>
                      <a:pt x="38262" y="70360"/>
                    </a:cubicBezTo>
                    <a:close/>
                    <a:moveTo>
                      <a:pt x="27155" y="72379"/>
                    </a:moveTo>
                    <a:cubicBezTo>
                      <a:pt x="27033" y="72379"/>
                      <a:pt x="26913" y="72439"/>
                      <a:pt x="26857" y="72551"/>
                    </a:cubicBezTo>
                    <a:cubicBezTo>
                      <a:pt x="26777" y="72739"/>
                      <a:pt x="26857" y="72927"/>
                      <a:pt x="27019" y="73008"/>
                    </a:cubicBezTo>
                    <a:cubicBezTo>
                      <a:pt x="27368" y="73169"/>
                      <a:pt x="27718" y="73330"/>
                      <a:pt x="28067" y="73438"/>
                    </a:cubicBezTo>
                    <a:cubicBezTo>
                      <a:pt x="28497" y="73572"/>
                      <a:pt x="28927" y="73653"/>
                      <a:pt x="29357" y="73734"/>
                    </a:cubicBezTo>
                    <a:lnTo>
                      <a:pt x="29384" y="73734"/>
                    </a:lnTo>
                    <a:cubicBezTo>
                      <a:pt x="29393" y="73734"/>
                      <a:pt x="29402" y="73734"/>
                      <a:pt x="29411" y="73734"/>
                    </a:cubicBezTo>
                    <a:cubicBezTo>
                      <a:pt x="29843" y="73734"/>
                      <a:pt x="29886" y="73088"/>
                      <a:pt x="29438" y="73061"/>
                    </a:cubicBezTo>
                    <a:cubicBezTo>
                      <a:pt x="29035" y="73008"/>
                      <a:pt x="28632" y="72900"/>
                      <a:pt x="28255" y="72793"/>
                    </a:cubicBezTo>
                    <a:cubicBezTo>
                      <a:pt x="27933" y="72685"/>
                      <a:pt x="27610" y="72551"/>
                      <a:pt x="27314" y="72416"/>
                    </a:cubicBezTo>
                    <a:cubicBezTo>
                      <a:pt x="27264" y="72391"/>
                      <a:pt x="27209" y="72379"/>
                      <a:pt x="27155" y="72379"/>
                    </a:cubicBezTo>
                    <a:close/>
                    <a:moveTo>
                      <a:pt x="34042" y="72481"/>
                    </a:moveTo>
                    <a:cubicBezTo>
                      <a:pt x="34005" y="72481"/>
                      <a:pt x="33966" y="72486"/>
                      <a:pt x="33928" y="72497"/>
                    </a:cubicBezTo>
                    <a:cubicBezTo>
                      <a:pt x="33202" y="72766"/>
                      <a:pt x="32476" y="72954"/>
                      <a:pt x="31723" y="73061"/>
                    </a:cubicBezTo>
                    <a:cubicBezTo>
                      <a:pt x="31275" y="73088"/>
                      <a:pt x="31318" y="73734"/>
                      <a:pt x="31725" y="73734"/>
                    </a:cubicBezTo>
                    <a:cubicBezTo>
                      <a:pt x="31733" y="73734"/>
                      <a:pt x="31742" y="73734"/>
                      <a:pt x="31750" y="73734"/>
                    </a:cubicBezTo>
                    <a:lnTo>
                      <a:pt x="31804" y="73707"/>
                    </a:lnTo>
                    <a:cubicBezTo>
                      <a:pt x="32610" y="73599"/>
                      <a:pt x="33390" y="73411"/>
                      <a:pt x="34143" y="73142"/>
                    </a:cubicBezTo>
                    <a:cubicBezTo>
                      <a:pt x="34331" y="73061"/>
                      <a:pt x="34412" y="72873"/>
                      <a:pt x="34358" y="72712"/>
                    </a:cubicBezTo>
                    <a:cubicBezTo>
                      <a:pt x="34315" y="72562"/>
                      <a:pt x="34187" y="72481"/>
                      <a:pt x="34042" y="72481"/>
                    </a:cubicBezTo>
                    <a:close/>
                    <a:moveTo>
                      <a:pt x="98132" y="73650"/>
                    </a:moveTo>
                    <a:cubicBezTo>
                      <a:pt x="97961" y="73650"/>
                      <a:pt x="97804" y="73777"/>
                      <a:pt x="97804" y="73949"/>
                    </a:cubicBezTo>
                    <a:cubicBezTo>
                      <a:pt x="97723" y="74701"/>
                      <a:pt x="97589" y="75481"/>
                      <a:pt x="97428" y="76234"/>
                    </a:cubicBezTo>
                    <a:cubicBezTo>
                      <a:pt x="97401" y="76422"/>
                      <a:pt x="97508" y="76583"/>
                      <a:pt x="97697" y="76637"/>
                    </a:cubicBezTo>
                    <a:lnTo>
                      <a:pt x="97750" y="76637"/>
                    </a:lnTo>
                    <a:cubicBezTo>
                      <a:pt x="97939" y="76637"/>
                      <a:pt x="98073" y="76530"/>
                      <a:pt x="98100" y="76368"/>
                    </a:cubicBezTo>
                    <a:cubicBezTo>
                      <a:pt x="98261" y="75589"/>
                      <a:pt x="98396" y="74809"/>
                      <a:pt x="98476" y="74002"/>
                    </a:cubicBezTo>
                    <a:cubicBezTo>
                      <a:pt x="98476" y="73814"/>
                      <a:pt x="98342" y="73653"/>
                      <a:pt x="98180" y="73653"/>
                    </a:cubicBezTo>
                    <a:cubicBezTo>
                      <a:pt x="98164" y="73651"/>
                      <a:pt x="98148" y="73650"/>
                      <a:pt x="98132" y="73650"/>
                    </a:cubicBezTo>
                    <a:close/>
                    <a:moveTo>
                      <a:pt x="97149" y="78253"/>
                    </a:moveTo>
                    <a:cubicBezTo>
                      <a:pt x="97025" y="78253"/>
                      <a:pt x="96900" y="78317"/>
                      <a:pt x="96836" y="78465"/>
                    </a:cubicBezTo>
                    <a:cubicBezTo>
                      <a:pt x="96594" y="79164"/>
                      <a:pt x="96352" y="79917"/>
                      <a:pt x="96030" y="80643"/>
                    </a:cubicBezTo>
                    <a:cubicBezTo>
                      <a:pt x="95949" y="80858"/>
                      <a:pt x="96110" y="81100"/>
                      <a:pt x="96352" y="81100"/>
                    </a:cubicBezTo>
                    <a:lnTo>
                      <a:pt x="96352" y="81127"/>
                    </a:lnTo>
                    <a:cubicBezTo>
                      <a:pt x="96487" y="81127"/>
                      <a:pt x="96621" y="81019"/>
                      <a:pt x="96675" y="80912"/>
                    </a:cubicBezTo>
                    <a:cubicBezTo>
                      <a:pt x="96971" y="80159"/>
                      <a:pt x="97240" y="79406"/>
                      <a:pt x="97481" y="78653"/>
                    </a:cubicBezTo>
                    <a:cubicBezTo>
                      <a:pt x="97531" y="78408"/>
                      <a:pt x="97341" y="78253"/>
                      <a:pt x="97149" y="78253"/>
                    </a:cubicBezTo>
                    <a:close/>
                    <a:moveTo>
                      <a:pt x="95384" y="82574"/>
                    </a:moveTo>
                    <a:cubicBezTo>
                      <a:pt x="95267" y="82574"/>
                      <a:pt x="95152" y="82631"/>
                      <a:pt x="95089" y="82767"/>
                    </a:cubicBezTo>
                    <a:cubicBezTo>
                      <a:pt x="94766" y="83439"/>
                      <a:pt x="94417" y="84138"/>
                      <a:pt x="94013" y="84864"/>
                    </a:cubicBezTo>
                    <a:cubicBezTo>
                      <a:pt x="93933" y="85025"/>
                      <a:pt x="93987" y="85213"/>
                      <a:pt x="94148" y="85321"/>
                    </a:cubicBezTo>
                    <a:cubicBezTo>
                      <a:pt x="94202" y="85321"/>
                      <a:pt x="94255" y="85347"/>
                      <a:pt x="94309" y="85347"/>
                    </a:cubicBezTo>
                    <a:cubicBezTo>
                      <a:pt x="94444" y="85347"/>
                      <a:pt x="94551" y="85294"/>
                      <a:pt x="94605" y="85186"/>
                    </a:cubicBezTo>
                    <a:cubicBezTo>
                      <a:pt x="95008" y="84460"/>
                      <a:pt x="95358" y="83734"/>
                      <a:pt x="95707" y="83062"/>
                    </a:cubicBezTo>
                    <a:cubicBezTo>
                      <a:pt x="95850" y="82795"/>
                      <a:pt x="95614" y="82574"/>
                      <a:pt x="95384" y="82574"/>
                    </a:cubicBezTo>
                    <a:close/>
                    <a:moveTo>
                      <a:pt x="93131" y="86716"/>
                    </a:moveTo>
                    <a:cubicBezTo>
                      <a:pt x="93018" y="86716"/>
                      <a:pt x="92910" y="86776"/>
                      <a:pt x="92857" y="86880"/>
                    </a:cubicBezTo>
                    <a:cubicBezTo>
                      <a:pt x="92454" y="87579"/>
                      <a:pt x="92024" y="88251"/>
                      <a:pt x="91594" y="88869"/>
                    </a:cubicBezTo>
                    <a:cubicBezTo>
                      <a:pt x="91486" y="89004"/>
                      <a:pt x="91540" y="89219"/>
                      <a:pt x="91675" y="89326"/>
                    </a:cubicBezTo>
                    <a:cubicBezTo>
                      <a:pt x="91728" y="89353"/>
                      <a:pt x="91809" y="89380"/>
                      <a:pt x="91863" y="89380"/>
                    </a:cubicBezTo>
                    <a:cubicBezTo>
                      <a:pt x="91997" y="89380"/>
                      <a:pt x="92078" y="89326"/>
                      <a:pt x="92158" y="89219"/>
                    </a:cubicBezTo>
                    <a:cubicBezTo>
                      <a:pt x="92589" y="88600"/>
                      <a:pt x="93019" y="87928"/>
                      <a:pt x="93422" y="87229"/>
                    </a:cubicBezTo>
                    <a:cubicBezTo>
                      <a:pt x="93530" y="87068"/>
                      <a:pt x="93476" y="86880"/>
                      <a:pt x="93314" y="86772"/>
                    </a:cubicBezTo>
                    <a:cubicBezTo>
                      <a:pt x="93257" y="86734"/>
                      <a:pt x="93193" y="86716"/>
                      <a:pt x="93131" y="86716"/>
                    </a:cubicBezTo>
                    <a:close/>
                    <a:moveTo>
                      <a:pt x="90493" y="90567"/>
                    </a:moveTo>
                    <a:cubicBezTo>
                      <a:pt x="90396" y="90567"/>
                      <a:pt x="90297" y="90613"/>
                      <a:pt x="90223" y="90724"/>
                    </a:cubicBezTo>
                    <a:cubicBezTo>
                      <a:pt x="89739" y="91369"/>
                      <a:pt x="89228" y="91961"/>
                      <a:pt x="88744" y="92525"/>
                    </a:cubicBezTo>
                    <a:cubicBezTo>
                      <a:pt x="88610" y="92660"/>
                      <a:pt x="88610" y="92875"/>
                      <a:pt x="88744" y="92982"/>
                    </a:cubicBezTo>
                    <a:cubicBezTo>
                      <a:pt x="88825" y="93036"/>
                      <a:pt x="88905" y="93063"/>
                      <a:pt x="88986" y="93090"/>
                    </a:cubicBezTo>
                    <a:cubicBezTo>
                      <a:pt x="89067" y="93063"/>
                      <a:pt x="89174" y="93036"/>
                      <a:pt x="89228" y="92956"/>
                    </a:cubicBezTo>
                    <a:cubicBezTo>
                      <a:pt x="89739" y="92391"/>
                      <a:pt x="90250" y="91800"/>
                      <a:pt x="90760" y="91154"/>
                    </a:cubicBezTo>
                    <a:cubicBezTo>
                      <a:pt x="90994" y="90882"/>
                      <a:pt x="90749" y="90567"/>
                      <a:pt x="90493" y="90567"/>
                    </a:cubicBezTo>
                    <a:close/>
                    <a:moveTo>
                      <a:pt x="87318" y="94104"/>
                    </a:moveTo>
                    <a:cubicBezTo>
                      <a:pt x="87242" y="94104"/>
                      <a:pt x="87165" y="94132"/>
                      <a:pt x="87104" y="94192"/>
                    </a:cubicBezTo>
                    <a:lnTo>
                      <a:pt x="86916" y="94354"/>
                    </a:lnTo>
                    <a:cubicBezTo>
                      <a:pt x="86405" y="94811"/>
                      <a:pt x="85868" y="95268"/>
                      <a:pt x="85303" y="95698"/>
                    </a:cubicBezTo>
                    <a:cubicBezTo>
                      <a:pt x="85061" y="95886"/>
                      <a:pt x="85196" y="96289"/>
                      <a:pt x="85518" y="96289"/>
                    </a:cubicBezTo>
                    <a:lnTo>
                      <a:pt x="85518" y="96262"/>
                    </a:lnTo>
                    <a:cubicBezTo>
                      <a:pt x="85599" y="96262"/>
                      <a:pt x="85653" y="96235"/>
                      <a:pt x="85733" y="96209"/>
                    </a:cubicBezTo>
                    <a:cubicBezTo>
                      <a:pt x="86298" y="95778"/>
                      <a:pt x="86835" y="95321"/>
                      <a:pt x="87373" y="94864"/>
                    </a:cubicBezTo>
                    <a:lnTo>
                      <a:pt x="87561" y="94703"/>
                    </a:lnTo>
                    <a:cubicBezTo>
                      <a:pt x="87696" y="94569"/>
                      <a:pt x="87696" y="94354"/>
                      <a:pt x="87561" y="94219"/>
                    </a:cubicBezTo>
                    <a:cubicBezTo>
                      <a:pt x="87502" y="94145"/>
                      <a:pt x="87411" y="94104"/>
                      <a:pt x="87318" y="94104"/>
                    </a:cubicBezTo>
                    <a:close/>
                    <a:moveTo>
                      <a:pt x="83583" y="96956"/>
                    </a:moveTo>
                    <a:cubicBezTo>
                      <a:pt x="83522" y="96956"/>
                      <a:pt x="83458" y="96974"/>
                      <a:pt x="83394" y="97015"/>
                    </a:cubicBezTo>
                    <a:cubicBezTo>
                      <a:pt x="82749" y="97418"/>
                      <a:pt x="82077" y="97795"/>
                      <a:pt x="81378" y="98144"/>
                    </a:cubicBezTo>
                    <a:cubicBezTo>
                      <a:pt x="81217" y="98225"/>
                      <a:pt x="81163" y="98440"/>
                      <a:pt x="81244" y="98601"/>
                    </a:cubicBezTo>
                    <a:cubicBezTo>
                      <a:pt x="81297" y="98709"/>
                      <a:pt x="81405" y="98789"/>
                      <a:pt x="81539" y="98789"/>
                    </a:cubicBezTo>
                    <a:lnTo>
                      <a:pt x="81539" y="98762"/>
                    </a:lnTo>
                    <a:cubicBezTo>
                      <a:pt x="81593" y="98762"/>
                      <a:pt x="81647" y="98762"/>
                      <a:pt x="81701" y="98736"/>
                    </a:cubicBezTo>
                    <a:cubicBezTo>
                      <a:pt x="82400" y="98386"/>
                      <a:pt x="83072" y="97983"/>
                      <a:pt x="83744" y="97580"/>
                    </a:cubicBezTo>
                    <a:cubicBezTo>
                      <a:pt x="84078" y="97379"/>
                      <a:pt x="83876" y="96956"/>
                      <a:pt x="83583" y="96956"/>
                    </a:cubicBezTo>
                    <a:close/>
                    <a:moveTo>
                      <a:pt x="79413" y="99085"/>
                    </a:moveTo>
                    <a:cubicBezTo>
                      <a:pt x="79371" y="99085"/>
                      <a:pt x="79327" y="99094"/>
                      <a:pt x="79281" y="99112"/>
                    </a:cubicBezTo>
                    <a:cubicBezTo>
                      <a:pt x="78555" y="99408"/>
                      <a:pt x="77829" y="99677"/>
                      <a:pt x="77103" y="99919"/>
                    </a:cubicBezTo>
                    <a:cubicBezTo>
                      <a:pt x="76672" y="99995"/>
                      <a:pt x="76744" y="100597"/>
                      <a:pt x="77137" y="100597"/>
                    </a:cubicBezTo>
                    <a:cubicBezTo>
                      <a:pt x="77161" y="100597"/>
                      <a:pt x="77185" y="100595"/>
                      <a:pt x="77211" y="100591"/>
                    </a:cubicBezTo>
                    <a:cubicBezTo>
                      <a:pt x="77238" y="100591"/>
                      <a:pt x="77265" y="100564"/>
                      <a:pt x="77318" y="100564"/>
                    </a:cubicBezTo>
                    <a:cubicBezTo>
                      <a:pt x="78071" y="100322"/>
                      <a:pt x="78824" y="100026"/>
                      <a:pt x="79523" y="99730"/>
                    </a:cubicBezTo>
                    <a:cubicBezTo>
                      <a:pt x="79904" y="99587"/>
                      <a:pt x="79736" y="99085"/>
                      <a:pt x="79413" y="99085"/>
                    </a:cubicBezTo>
                    <a:close/>
                    <a:moveTo>
                      <a:pt x="50458" y="100210"/>
                    </a:moveTo>
                    <a:cubicBezTo>
                      <a:pt x="50290" y="100210"/>
                      <a:pt x="50136" y="100314"/>
                      <a:pt x="50112" y="100483"/>
                    </a:cubicBezTo>
                    <a:cubicBezTo>
                      <a:pt x="50085" y="100671"/>
                      <a:pt x="50193" y="100833"/>
                      <a:pt x="50381" y="100886"/>
                    </a:cubicBezTo>
                    <a:cubicBezTo>
                      <a:pt x="50757" y="100967"/>
                      <a:pt x="51160" y="101021"/>
                      <a:pt x="51564" y="101101"/>
                    </a:cubicBezTo>
                    <a:lnTo>
                      <a:pt x="51617" y="101101"/>
                    </a:lnTo>
                    <a:lnTo>
                      <a:pt x="51617" y="101075"/>
                    </a:lnTo>
                    <a:cubicBezTo>
                      <a:pt x="51779" y="101075"/>
                      <a:pt x="51913" y="100994"/>
                      <a:pt x="51940" y="100833"/>
                    </a:cubicBezTo>
                    <a:cubicBezTo>
                      <a:pt x="51967" y="100644"/>
                      <a:pt x="51859" y="100483"/>
                      <a:pt x="51671" y="100456"/>
                    </a:cubicBezTo>
                    <a:lnTo>
                      <a:pt x="50515" y="100214"/>
                    </a:lnTo>
                    <a:cubicBezTo>
                      <a:pt x="50496" y="100211"/>
                      <a:pt x="50477" y="100210"/>
                      <a:pt x="50458" y="100210"/>
                    </a:cubicBezTo>
                    <a:close/>
                    <a:moveTo>
                      <a:pt x="74933" y="100586"/>
                    </a:moveTo>
                    <a:cubicBezTo>
                      <a:pt x="74913" y="100586"/>
                      <a:pt x="74892" y="100587"/>
                      <a:pt x="74872" y="100591"/>
                    </a:cubicBezTo>
                    <a:cubicBezTo>
                      <a:pt x="74119" y="100779"/>
                      <a:pt x="73367" y="100967"/>
                      <a:pt x="72587" y="101101"/>
                    </a:cubicBezTo>
                    <a:cubicBezTo>
                      <a:pt x="72147" y="101153"/>
                      <a:pt x="72205" y="101777"/>
                      <a:pt x="72593" y="101777"/>
                    </a:cubicBezTo>
                    <a:cubicBezTo>
                      <a:pt x="72608" y="101777"/>
                      <a:pt x="72624" y="101776"/>
                      <a:pt x="72641" y="101773"/>
                    </a:cubicBezTo>
                    <a:lnTo>
                      <a:pt x="72721" y="101773"/>
                    </a:lnTo>
                    <a:cubicBezTo>
                      <a:pt x="73501" y="101612"/>
                      <a:pt x="74281" y="101451"/>
                      <a:pt x="75033" y="101236"/>
                    </a:cubicBezTo>
                    <a:cubicBezTo>
                      <a:pt x="75222" y="101209"/>
                      <a:pt x="75329" y="101021"/>
                      <a:pt x="75275" y="100833"/>
                    </a:cubicBezTo>
                    <a:cubicBezTo>
                      <a:pt x="75228" y="100668"/>
                      <a:pt x="75078" y="100586"/>
                      <a:pt x="74933" y="100586"/>
                    </a:cubicBezTo>
                    <a:close/>
                    <a:moveTo>
                      <a:pt x="53909" y="100826"/>
                    </a:moveTo>
                    <a:cubicBezTo>
                      <a:pt x="53516" y="100826"/>
                      <a:pt x="53443" y="101429"/>
                      <a:pt x="53849" y="101505"/>
                    </a:cubicBezTo>
                    <a:cubicBezTo>
                      <a:pt x="54682" y="101639"/>
                      <a:pt x="55462" y="101747"/>
                      <a:pt x="56215" y="101854"/>
                    </a:cubicBezTo>
                    <a:lnTo>
                      <a:pt x="56241" y="101854"/>
                    </a:lnTo>
                    <a:cubicBezTo>
                      <a:pt x="56250" y="101855"/>
                      <a:pt x="56259" y="101855"/>
                      <a:pt x="56268" y="101855"/>
                    </a:cubicBezTo>
                    <a:cubicBezTo>
                      <a:pt x="56699" y="101855"/>
                      <a:pt x="56717" y="101208"/>
                      <a:pt x="56295" y="101182"/>
                    </a:cubicBezTo>
                    <a:cubicBezTo>
                      <a:pt x="55542" y="101075"/>
                      <a:pt x="54763" y="100967"/>
                      <a:pt x="53983" y="100833"/>
                    </a:cubicBezTo>
                    <a:cubicBezTo>
                      <a:pt x="53957" y="100828"/>
                      <a:pt x="53933" y="100826"/>
                      <a:pt x="53909" y="100826"/>
                    </a:cubicBezTo>
                    <a:close/>
                    <a:moveTo>
                      <a:pt x="58583" y="101475"/>
                    </a:moveTo>
                    <a:cubicBezTo>
                      <a:pt x="58174" y="101475"/>
                      <a:pt x="58140" y="102098"/>
                      <a:pt x="58553" y="102150"/>
                    </a:cubicBezTo>
                    <a:cubicBezTo>
                      <a:pt x="59360" y="102231"/>
                      <a:pt x="60140" y="102311"/>
                      <a:pt x="60919" y="102365"/>
                    </a:cubicBezTo>
                    <a:lnTo>
                      <a:pt x="60946" y="102365"/>
                    </a:lnTo>
                    <a:cubicBezTo>
                      <a:pt x="61376" y="102365"/>
                      <a:pt x="61403" y="101693"/>
                      <a:pt x="60973" y="101693"/>
                    </a:cubicBezTo>
                    <a:cubicBezTo>
                      <a:pt x="60220" y="101639"/>
                      <a:pt x="59414" y="101558"/>
                      <a:pt x="58634" y="101478"/>
                    </a:cubicBezTo>
                    <a:cubicBezTo>
                      <a:pt x="58617" y="101476"/>
                      <a:pt x="58600" y="101475"/>
                      <a:pt x="58583" y="101475"/>
                    </a:cubicBezTo>
                    <a:close/>
                    <a:moveTo>
                      <a:pt x="70344" y="101474"/>
                    </a:moveTo>
                    <a:cubicBezTo>
                      <a:pt x="70330" y="101474"/>
                      <a:pt x="70316" y="101475"/>
                      <a:pt x="70302" y="101478"/>
                    </a:cubicBezTo>
                    <a:lnTo>
                      <a:pt x="69576" y="101558"/>
                    </a:lnTo>
                    <a:cubicBezTo>
                      <a:pt x="69065" y="101612"/>
                      <a:pt x="68501" y="101666"/>
                      <a:pt x="67963" y="101693"/>
                    </a:cubicBezTo>
                    <a:cubicBezTo>
                      <a:pt x="67541" y="101719"/>
                      <a:pt x="67533" y="102366"/>
                      <a:pt x="67963" y="102366"/>
                    </a:cubicBezTo>
                    <a:cubicBezTo>
                      <a:pt x="67972" y="102366"/>
                      <a:pt x="67981" y="102365"/>
                      <a:pt x="67990" y="102365"/>
                    </a:cubicBezTo>
                    <a:lnTo>
                      <a:pt x="68017" y="102365"/>
                    </a:lnTo>
                    <a:cubicBezTo>
                      <a:pt x="68554" y="102338"/>
                      <a:pt x="69119" y="102284"/>
                      <a:pt x="69657" y="102231"/>
                    </a:cubicBezTo>
                    <a:lnTo>
                      <a:pt x="70382" y="102150"/>
                    </a:lnTo>
                    <a:cubicBezTo>
                      <a:pt x="70571" y="102123"/>
                      <a:pt x="70678" y="101962"/>
                      <a:pt x="70678" y="101773"/>
                    </a:cubicBezTo>
                    <a:cubicBezTo>
                      <a:pt x="70654" y="101601"/>
                      <a:pt x="70494" y="101474"/>
                      <a:pt x="70344" y="101474"/>
                    </a:cubicBezTo>
                    <a:close/>
                    <a:moveTo>
                      <a:pt x="63285" y="101800"/>
                    </a:moveTo>
                    <a:cubicBezTo>
                      <a:pt x="63097" y="101800"/>
                      <a:pt x="62936" y="101935"/>
                      <a:pt x="62936" y="102123"/>
                    </a:cubicBezTo>
                    <a:cubicBezTo>
                      <a:pt x="62936" y="102311"/>
                      <a:pt x="63097" y="102472"/>
                      <a:pt x="63285" y="102472"/>
                    </a:cubicBezTo>
                    <a:cubicBezTo>
                      <a:pt x="63769" y="102499"/>
                      <a:pt x="64253" y="102499"/>
                      <a:pt x="64737" y="102499"/>
                    </a:cubicBezTo>
                    <a:cubicBezTo>
                      <a:pt x="65033" y="102499"/>
                      <a:pt x="65355" y="102472"/>
                      <a:pt x="65624" y="102472"/>
                    </a:cubicBezTo>
                    <a:cubicBezTo>
                      <a:pt x="66081" y="102472"/>
                      <a:pt x="66081" y="101800"/>
                      <a:pt x="65624" y="101800"/>
                    </a:cubicBezTo>
                    <a:cubicBezTo>
                      <a:pt x="65234" y="101814"/>
                      <a:pt x="64844" y="101821"/>
                      <a:pt x="64455" y="101821"/>
                    </a:cubicBezTo>
                    <a:cubicBezTo>
                      <a:pt x="64065" y="101821"/>
                      <a:pt x="63675" y="101814"/>
                      <a:pt x="63285" y="10180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6"/>
              <p:cNvSpPr/>
              <p:nvPr/>
            </p:nvSpPr>
            <p:spPr>
              <a:xfrm>
                <a:off x="-6531100" y="2599575"/>
                <a:ext cx="241325" cy="162000"/>
              </a:xfrm>
              <a:custGeom>
                <a:avLst/>
                <a:gdLst/>
                <a:ahLst/>
                <a:cxnLst/>
                <a:rect l="l" t="t" r="r" b="b"/>
                <a:pathLst>
                  <a:path w="9653" h="6480" extrusionOk="0">
                    <a:moveTo>
                      <a:pt x="4840" y="1"/>
                    </a:moveTo>
                    <a:lnTo>
                      <a:pt x="2098" y="646"/>
                    </a:lnTo>
                    <a:lnTo>
                      <a:pt x="1" y="5297"/>
                    </a:lnTo>
                    <a:lnTo>
                      <a:pt x="404" y="6480"/>
                    </a:lnTo>
                    <a:lnTo>
                      <a:pt x="4598" y="4302"/>
                    </a:lnTo>
                    <a:lnTo>
                      <a:pt x="9652" y="3334"/>
                    </a:lnTo>
                    <a:lnTo>
                      <a:pt x="9088" y="1963"/>
                    </a:lnTo>
                    <a:lnTo>
                      <a:pt x="484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6"/>
              <p:cNvSpPr/>
              <p:nvPr/>
            </p:nvSpPr>
            <p:spPr>
              <a:xfrm>
                <a:off x="-6877150" y="2463075"/>
                <a:ext cx="144450" cy="168125"/>
              </a:xfrm>
              <a:custGeom>
                <a:avLst/>
                <a:gdLst/>
                <a:ahLst/>
                <a:cxnLst/>
                <a:rect l="l" t="t" r="r" b="b"/>
                <a:pathLst>
                  <a:path w="5778" h="6725" extrusionOk="0">
                    <a:moveTo>
                      <a:pt x="1797" y="0"/>
                    </a:moveTo>
                    <a:cubicBezTo>
                      <a:pt x="812" y="0"/>
                      <a:pt x="0" y="1387"/>
                      <a:pt x="105" y="1831"/>
                    </a:cubicBezTo>
                    <a:cubicBezTo>
                      <a:pt x="186" y="2288"/>
                      <a:pt x="4353" y="6724"/>
                      <a:pt x="4353" y="6724"/>
                    </a:cubicBezTo>
                    <a:lnTo>
                      <a:pt x="5778" y="5891"/>
                    </a:lnTo>
                    <a:cubicBezTo>
                      <a:pt x="5778" y="5891"/>
                      <a:pt x="2336" y="57"/>
                      <a:pt x="1879" y="3"/>
                    </a:cubicBezTo>
                    <a:cubicBezTo>
                      <a:pt x="1852" y="1"/>
                      <a:pt x="1825" y="0"/>
                      <a:pt x="17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6"/>
              <p:cNvSpPr/>
              <p:nvPr/>
            </p:nvSpPr>
            <p:spPr>
              <a:xfrm>
                <a:off x="-6796525" y="2386525"/>
                <a:ext cx="149850" cy="189550"/>
              </a:xfrm>
              <a:custGeom>
                <a:avLst/>
                <a:gdLst/>
                <a:ahLst/>
                <a:cxnLst/>
                <a:rect l="l" t="t" r="r" b="b"/>
                <a:pathLst>
                  <a:path w="5994" h="7582" extrusionOk="0">
                    <a:moveTo>
                      <a:pt x="1718" y="1"/>
                    </a:moveTo>
                    <a:cubicBezTo>
                      <a:pt x="685" y="1"/>
                      <a:pt x="0" y="1222"/>
                      <a:pt x="241" y="1775"/>
                    </a:cubicBezTo>
                    <a:cubicBezTo>
                      <a:pt x="429" y="2205"/>
                      <a:pt x="4596" y="7582"/>
                      <a:pt x="4596" y="7582"/>
                    </a:cubicBezTo>
                    <a:lnTo>
                      <a:pt x="5994" y="6614"/>
                    </a:lnTo>
                    <a:cubicBezTo>
                      <a:pt x="5994" y="6614"/>
                      <a:pt x="2553" y="162"/>
                      <a:pt x="2096" y="54"/>
                    </a:cubicBezTo>
                    <a:cubicBezTo>
                      <a:pt x="1966" y="18"/>
                      <a:pt x="1840" y="1"/>
                      <a:pt x="171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6"/>
              <p:cNvSpPr/>
              <p:nvPr/>
            </p:nvSpPr>
            <p:spPr>
              <a:xfrm>
                <a:off x="-6348950" y="2236475"/>
                <a:ext cx="72600" cy="203850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8154" extrusionOk="0">
                    <a:moveTo>
                      <a:pt x="1404" y="1"/>
                    </a:moveTo>
                    <a:cubicBezTo>
                      <a:pt x="991" y="1"/>
                      <a:pt x="570" y="151"/>
                      <a:pt x="269" y="545"/>
                    </a:cubicBezTo>
                    <a:cubicBezTo>
                      <a:pt x="0" y="948"/>
                      <a:pt x="1210" y="8153"/>
                      <a:pt x="1210" y="8153"/>
                    </a:cubicBezTo>
                    <a:lnTo>
                      <a:pt x="2904" y="8046"/>
                    </a:lnTo>
                    <a:cubicBezTo>
                      <a:pt x="2904" y="8046"/>
                      <a:pt x="2904" y="1217"/>
                      <a:pt x="2796" y="760"/>
                    </a:cubicBezTo>
                    <a:cubicBezTo>
                      <a:pt x="2697" y="381"/>
                      <a:pt x="2061" y="1"/>
                      <a:pt x="14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6"/>
              <p:cNvSpPr/>
              <p:nvPr/>
            </p:nvSpPr>
            <p:spPr>
              <a:xfrm>
                <a:off x="-6887975" y="2213800"/>
                <a:ext cx="368325" cy="422100"/>
              </a:xfrm>
              <a:custGeom>
                <a:avLst/>
                <a:gdLst/>
                <a:ahLst/>
                <a:cxnLst/>
                <a:rect l="l" t="t" r="r" b="b"/>
                <a:pathLst>
                  <a:path w="14733" h="16884" extrusionOk="0">
                    <a:moveTo>
                      <a:pt x="11480" y="0"/>
                    </a:moveTo>
                    <a:cubicBezTo>
                      <a:pt x="11480" y="0"/>
                      <a:pt x="162" y="14007"/>
                      <a:pt x="81" y="14464"/>
                    </a:cubicBezTo>
                    <a:cubicBezTo>
                      <a:pt x="0" y="14948"/>
                      <a:pt x="2178" y="16884"/>
                      <a:pt x="2178" y="16884"/>
                    </a:cubicBezTo>
                    <a:lnTo>
                      <a:pt x="14733" y="9464"/>
                    </a:lnTo>
                    <a:lnTo>
                      <a:pt x="114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6"/>
              <p:cNvSpPr/>
              <p:nvPr/>
            </p:nvSpPr>
            <p:spPr>
              <a:xfrm>
                <a:off x="-6899400" y="2200350"/>
                <a:ext cx="399250" cy="490000"/>
              </a:xfrm>
              <a:custGeom>
                <a:avLst/>
                <a:gdLst/>
                <a:ahLst/>
                <a:cxnLst/>
                <a:rect l="l" t="t" r="r" b="b"/>
                <a:pathLst>
                  <a:path w="15970" h="19600" extrusionOk="0">
                    <a:moveTo>
                      <a:pt x="10862" y="1"/>
                    </a:moveTo>
                    <a:lnTo>
                      <a:pt x="8980" y="2232"/>
                    </a:lnTo>
                    <a:lnTo>
                      <a:pt x="10727" y="5700"/>
                    </a:lnTo>
                    <a:lnTo>
                      <a:pt x="9947" y="6668"/>
                    </a:lnTo>
                    <a:lnTo>
                      <a:pt x="11829" y="10512"/>
                    </a:lnTo>
                    <a:cubicBezTo>
                      <a:pt x="11829" y="10512"/>
                      <a:pt x="108" y="17690"/>
                      <a:pt x="0" y="18013"/>
                    </a:cubicBezTo>
                    <a:lnTo>
                      <a:pt x="2070" y="19599"/>
                    </a:lnTo>
                    <a:lnTo>
                      <a:pt x="15970" y="12878"/>
                    </a:lnTo>
                    <a:lnTo>
                      <a:pt x="108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6"/>
              <p:cNvSpPr/>
              <p:nvPr/>
            </p:nvSpPr>
            <p:spPr>
              <a:xfrm>
                <a:off x="-6562000" y="2200350"/>
                <a:ext cx="455700" cy="236600"/>
              </a:xfrm>
              <a:custGeom>
                <a:avLst/>
                <a:gdLst/>
                <a:ahLst/>
                <a:cxnLst/>
                <a:rect l="l" t="t" r="r" b="b"/>
                <a:pathLst>
                  <a:path w="18228" h="9464" extrusionOk="0">
                    <a:moveTo>
                      <a:pt x="0" y="1"/>
                    </a:moveTo>
                    <a:lnTo>
                      <a:pt x="3226" y="9464"/>
                    </a:lnTo>
                    <a:lnTo>
                      <a:pt x="17717" y="7663"/>
                    </a:lnTo>
                    <a:cubicBezTo>
                      <a:pt x="17717" y="7663"/>
                      <a:pt x="18228" y="4786"/>
                      <a:pt x="17905" y="4463"/>
                    </a:cubicBezTo>
                    <a:cubicBezTo>
                      <a:pt x="17555" y="414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6"/>
              <p:cNvSpPr/>
              <p:nvPr/>
            </p:nvSpPr>
            <p:spPr>
              <a:xfrm>
                <a:off x="-6547900" y="2172800"/>
                <a:ext cx="489325" cy="333375"/>
              </a:xfrm>
              <a:custGeom>
                <a:avLst/>
                <a:gdLst/>
                <a:ahLst/>
                <a:cxnLst/>
                <a:rect l="l" t="t" r="r" b="b"/>
                <a:pathLst>
                  <a:path w="19573" h="13335" extrusionOk="0">
                    <a:moveTo>
                      <a:pt x="1" y="1"/>
                    </a:moveTo>
                    <a:lnTo>
                      <a:pt x="3845" y="13335"/>
                    </a:lnTo>
                    <a:lnTo>
                      <a:pt x="18900" y="10136"/>
                    </a:lnTo>
                    <a:lnTo>
                      <a:pt x="19572" y="7609"/>
                    </a:lnTo>
                    <a:cubicBezTo>
                      <a:pt x="19556" y="7598"/>
                      <a:pt x="19494" y="7592"/>
                      <a:pt x="19391" y="7592"/>
                    </a:cubicBezTo>
                    <a:cubicBezTo>
                      <a:pt x="17744" y="7592"/>
                      <a:pt x="5646" y="8926"/>
                      <a:pt x="5646" y="8926"/>
                    </a:cubicBezTo>
                    <a:lnTo>
                      <a:pt x="4786" y="4732"/>
                    </a:lnTo>
                    <a:lnTo>
                      <a:pt x="3576" y="4436"/>
                    </a:lnTo>
                    <a:lnTo>
                      <a:pt x="2850" y="64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6"/>
              <p:cNvSpPr/>
              <p:nvPr/>
            </p:nvSpPr>
            <p:spPr>
              <a:xfrm>
                <a:off x="-6717600" y="1989700"/>
                <a:ext cx="359275" cy="769175"/>
              </a:xfrm>
              <a:custGeom>
                <a:avLst/>
                <a:gdLst/>
                <a:ahLst/>
                <a:cxnLst/>
                <a:rect l="l" t="t" r="r" b="b"/>
                <a:pathLst>
                  <a:path w="14371" h="30767" extrusionOk="0">
                    <a:moveTo>
                      <a:pt x="2991" y="0"/>
                    </a:moveTo>
                    <a:cubicBezTo>
                      <a:pt x="1204" y="0"/>
                      <a:pt x="0" y="2512"/>
                      <a:pt x="1466" y="6679"/>
                    </a:cubicBezTo>
                    <a:cubicBezTo>
                      <a:pt x="2514" y="9690"/>
                      <a:pt x="11036" y="30283"/>
                      <a:pt x="11036" y="30283"/>
                    </a:cubicBezTo>
                    <a:cubicBezTo>
                      <a:pt x="11702" y="30631"/>
                      <a:pt x="12237" y="30766"/>
                      <a:pt x="12666" y="30766"/>
                    </a:cubicBezTo>
                    <a:cubicBezTo>
                      <a:pt x="14159" y="30766"/>
                      <a:pt x="14370" y="29127"/>
                      <a:pt x="14370" y="29127"/>
                    </a:cubicBezTo>
                    <a:cubicBezTo>
                      <a:pt x="14370" y="29127"/>
                      <a:pt x="9155" y="10551"/>
                      <a:pt x="7165" y="4744"/>
                    </a:cubicBezTo>
                    <a:cubicBezTo>
                      <a:pt x="6050" y="1455"/>
                      <a:pt x="4352" y="0"/>
                      <a:pt x="29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6"/>
              <p:cNvSpPr/>
              <p:nvPr/>
            </p:nvSpPr>
            <p:spPr>
              <a:xfrm>
                <a:off x="-6690700" y="2029825"/>
                <a:ext cx="126025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5041" h="3623" extrusionOk="0">
                    <a:moveTo>
                      <a:pt x="2515" y="1"/>
                    </a:moveTo>
                    <a:cubicBezTo>
                      <a:pt x="1183" y="1"/>
                      <a:pt x="0" y="1266"/>
                      <a:pt x="605" y="3623"/>
                    </a:cubicBezTo>
                    <a:cubicBezTo>
                      <a:pt x="605" y="3623"/>
                      <a:pt x="1674" y="1787"/>
                      <a:pt x="3595" y="1787"/>
                    </a:cubicBezTo>
                    <a:cubicBezTo>
                      <a:pt x="4034" y="1787"/>
                      <a:pt x="4516" y="1882"/>
                      <a:pt x="5041" y="2117"/>
                    </a:cubicBezTo>
                    <a:cubicBezTo>
                      <a:pt x="4551" y="683"/>
                      <a:pt x="3493" y="1"/>
                      <a:pt x="25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5726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name="adj1" fmla="val 38513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257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5320550" y="3776700"/>
            <a:ext cx="2135700" cy="5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2"/>
          </p:nvPr>
        </p:nvSpPr>
        <p:spPr>
          <a:xfrm>
            <a:off x="5525450" y="3341075"/>
            <a:ext cx="17259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3"/>
          </p:nvPr>
        </p:nvSpPr>
        <p:spPr>
          <a:xfrm>
            <a:off x="1687738" y="3776700"/>
            <a:ext cx="2135700" cy="5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4"/>
          </p:nvPr>
        </p:nvSpPr>
        <p:spPr>
          <a:xfrm>
            <a:off x="1900540" y="3341075"/>
            <a:ext cx="17100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/>
          <p:nvPr/>
        </p:nvSpPr>
        <p:spPr>
          <a:xfrm flipH="1">
            <a:off x="7088478" y="333147"/>
            <a:ext cx="1276119" cy="248466"/>
          </a:xfrm>
          <a:custGeom>
            <a:avLst/>
            <a:gdLst/>
            <a:ahLst/>
            <a:cxnLst/>
            <a:rect l="l" t="t" r="r" b="b"/>
            <a:pathLst>
              <a:path w="61940" h="12060" extrusionOk="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5"/>
          <p:cNvSpPr/>
          <p:nvPr/>
        </p:nvSpPr>
        <p:spPr>
          <a:xfrm flipH="1">
            <a:off x="5990173" y="725539"/>
            <a:ext cx="854715" cy="173205"/>
          </a:xfrm>
          <a:custGeom>
            <a:avLst/>
            <a:gdLst/>
            <a:ahLst/>
            <a:cxnLst/>
            <a:rect l="l" t="t" r="r" b="b"/>
            <a:pathLst>
              <a:path w="41486" h="8407" extrusionOk="0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5"/>
          <p:cNvSpPr/>
          <p:nvPr/>
        </p:nvSpPr>
        <p:spPr>
          <a:xfrm rot="132724" flipH="1">
            <a:off x="-2261898" y="1863548"/>
            <a:ext cx="12340783" cy="5765311"/>
          </a:xfrm>
          <a:custGeom>
            <a:avLst/>
            <a:gdLst/>
            <a:ahLst/>
            <a:cxnLst/>
            <a:rect l="l" t="t" r="r" b="b"/>
            <a:pathLst>
              <a:path w="493609" h="230602" extrusionOk="0">
                <a:moveTo>
                  <a:pt x="10990" y="144020"/>
                </a:moveTo>
                <a:cubicBezTo>
                  <a:pt x="32072" y="135384"/>
                  <a:pt x="109669" y="112651"/>
                  <a:pt x="148150" y="115064"/>
                </a:cubicBezTo>
                <a:cubicBezTo>
                  <a:pt x="186631" y="117477"/>
                  <a:pt x="208094" y="159133"/>
                  <a:pt x="241876" y="158498"/>
                </a:cubicBezTo>
                <a:cubicBezTo>
                  <a:pt x="275658" y="157863"/>
                  <a:pt x="332046" y="129923"/>
                  <a:pt x="350842" y="111254"/>
                </a:cubicBezTo>
                <a:cubicBezTo>
                  <a:pt x="369638" y="92585"/>
                  <a:pt x="337761" y="64010"/>
                  <a:pt x="354652" y="46484"/>
                </a:cubicBezTo>
                <a:cubicBezTo>
                  <a:pt x="371543" y="28958"/>
                  <a:pt x="430725" y="-16254"/>
                  <a:pt x="452188" y="6098"/>
                </a:cubicBezTo>
                <a:cubicBezTo>
                  <a:pt x="473651" y="28450"/>
                  <a:pt x="511878" y="149989"/>
                  <a:pt x="483430" y="180596"/>
                </a:cubicBezTo>
                <a:cubicBezTo>
                  <a:pt x="454982" y="211203"/>
                  <a:pt x="341063" y="181485"/>
                  <a:pt x="281500" y="189740"/>
                </a:cubicBezTo>
                <a:cubicBezTo>
                  <a:pt x="221937" y="197995"/>
                  <a:pt x="169359" y="233936"/>
                  <a:pt x="126052" y="230126"/>
                </a:cubicBezTo>
                <a:cubicBezTo>
                  <a:pt x="82745" y="226316"/>
                  <a:pt x="40835" y="181231"/>
                  <a:pt x="21658" y="166880"/>
                </a:cubicBezTo>
                <a:cubicBezTo>
                  <a:pt x="2481" y="152529"/>
                  <a:pt x="-10092" y="152656"/>
                  <a:pt x="10990" y="144020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47" name="Google Shape;47;p5"/>
          <p:cNvSpPr/>
          <p:nvPr/>
        </p:nvSpPr>
        <p:spPr>
          <a:xfrm rot="1216281" flipH="1">
            <a:off x="781028" y="2427612"/>
            <a:ext cx="517520" cy="527679"/>
          </a:xfrm>
          <a:custGeom>
            <a:avLst/>
            <a:gdLst/>
            <a:ahLst/>
            <a:cxnLst/>
            <a:rect l="l" t="t" r="r" b="b"/>
            <a:pathLst>
              <a:path w="33672" h="34333" extrusionOk="0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name="adj1" fmla="val 38513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458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/>
          <p:nvPr/>
        </p:nvSpPr>
        <p:spPr>
          <a:xfrm flipH="1">
            <a:off x="7088478" y="333147"/>
            <a:ext cx="1276119" cy="248466"/>
          </a:xfrm>
          <a:custGeom>
            <a:avLst/>
            <a:gdLst/>
            <a:ahLst/>
            <a:cxnLst/>
            <a:rect l="l" t="t" r="r" b="b"/>
            <a:pathLst>
              <a:path w="61940" h="12060" extrusionOk="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6"/>
          <p:cNvSpPr/>
          <p:nvPr/>
        </p:nvSpPr>
        <p:spPr>
          <a:xfrm flipH="1">
            <a:off x="5990173" y="725539"/>
            <a:ext cx="854715" cy="173205"/>
          </a:xfrm>
          <a:custGeom>
            <a:avLst/>
            <a:gdLst/>
            <a:ahLst/>
            <a:cxnLst/>
            <a:rect l="l" t="t" r="r" b="b"/>
            <a:pathLst>
              <a:path w="41486" h="8407" extrusionOk="0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/>
          <p:nvPr/>
        </p:nvSpPr>
        <p:spPr>
          <a:xfrm>
            <a:off x="3962275" y="1377850"/>
            <a:ext cx="4439700" cy="1043400"/>
          </a:xfrm>
          <a:prstGeom prst="roundRect">
            <a:avLst>
              <a:gd name="adj" fmla="val 2145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title"/>
          </p:nvPr>
        </p:nvSpPr>
        <p:spPr>
          <a:xfrm>
            <a:off x="4048425" y="1635688"/>
            <a:ext cx="435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ubTitle" idx="1"/>
          </p:nvPr>
        </p:nvSpPr>
        <p:spPr>
          <a:xfrm>
            <a:off x="4239450" y="2521963"/>
            <a:ext cx="3865500" cy="13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5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name="adj1" fmla="val 38513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413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9"/>
          <p:cNvSpPr/>
          <p:nvPr/>
        </p:nvSpPr>
        <p:spPr>
          <a:xfrm flipH="1">
            <a:off x="7088478" y="333147"/>
            <a:ext cx="1276119" cy="248466"/>
          </a:xfrm>
          <a:custGeom>
            <a:avLst/>
            <a:gdLst/>
            <a:ahLst/>
            <a:cxnLst/>
            <a:rect l="l" t="t" r="r" b="b"/>
            <a:pathLst>
              <a:path w="61940" h="12060" extrusionOk="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9"/>
          <p:cNvSpPr/>
          <p:nvPr/>
        </p:nvSpPr>
        <p:spPr>
          <a:xfrm flipH="1">
            <a:off x="5990173" y="725539"/>
            <a:ext cx="854715" cy="173205"/>
          </a:xfrm>
          <a:custGeom>
            <a:avLst/>
            <a:gdLst/>
            <a:ahLst/>
            <a:cxnLst/>
            <a:rect l="l" t="t" r="r" b="b"/>
            <a:pathLst>
              <a:path w="41486" h="8407" extrusionOk="0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9"/>
          <p:cNvSpPr/>
          <p:nvPr/>
        </p:nvSpPr>
        <p:spPr>
          <a:xfrm>
            <a:off x="539989" y="3454975"/>
            <a:ext cx="2555100" cy="12153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9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19"/>
          <p:cNvSpPr/>
          <p:nvPr/>
        </p:nvSpPr>
        <p:spPr>
          <a:xfrm>
            <a:off x="6048889" y="1441025"/>
            <a:ext cx="2555100" cy="12153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9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19"/>
          <p:cNvSpPr/>
          <p:nvPr/>
        </p:nvSpPr>
        <p:spPr>
          <a:xfrm rot="-5400000">
            <a:off x="2975825" y="2082425"/>
            <a:ext cx="3192300" cy="19095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9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19"/>
          <p:cNvSpPr txBox="1">
            <a:spLocks noGrp="1"/>
          </p:cNvSpPr>
          <p:nvPr>
            <p:ph type="subTitle" idx="1"/>
          </p:nvPr>
        </p:nvSpPr>
        <p:spPr>
          <a:xfrm>
            <a:off x="6602575" y="1477725"/>
            <a:ext cx="1907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75" name="Google Shape;175;p19"/>
          <p:cNvSpPr txBox="1">
            <a:spLocks noGrp="1"/>
          </p:cNvSpPr>
          <p:nvPr>
            <p:ph type="subTitle" idx="2"/>
          </p:nvPr>
        </p:nvSpPr>
        <p:spPr>
          <a:xfrm>
            <a:off x="6143213" y="1811650"/>
            <a:ext cx="2366400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9"/>
          <p:cNvSpPr txBox="1">
            <a:spLocks noGrp="1"/>
          </p:cNvSpPr>
          <p:nvPr>
            <p:ph type="subTitle" idx="3"/>
          </p:nvPr>
        </p:nvSpPr>
        <p:spPr>
          <a:xfrm>
            <a:off x="634376" y="3496475"/>
            <a:ext cx="1907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77" name="Google Shape;177;p19"/>
          <p:cNvSpPr txBox="1">
            <a:spLocks noGrp="1"/>
          </p:cNvSpPr>
          <p:nvPr>
            <p:ph type="subTitle" idx="4"/>
          </p:nvPr>
        </p:nvSpPr>
        <p:spPr>
          <a:xfrm>
            <a:off x="634350" y="3830400"/>
            <a:ext cx="2366400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6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/>
          <p:nvPr/>
        </p:nvSpPr>
        <p:spPr>
          <a:xfrm rot="10800000" flipH="1">
            <a:off x="-1944489" y="-231378"/>
            <a:ext cx="11931050" cy="6619875"/>
          </a:xfrm>
          <a:custGeom>
            <a:avLst/>
            <a:gdLst/>
            <a:ahLst/>
            <a:cxnLst/>
            <a:rect l="l" t="t" r="r" b="b"/>
            <a:pathLst>
              <a:path w="477242" h="264795" extrusionOk="0">
                <a:moveTo>
                  <a:pt x="49586" y="111"/>
                </a:moveTo>
                <a:cubicBezTo>
                  <a:pt x="66477" y="1000"/>
                  <a:pt x="79050" y="79867"/>
                  <a:pt x="104450" y="95361"/>
                </a:cubicBezTo>
                <a:cubicBezTo>
                  <a:pt x="129850" y="110855"/>
                  <a:pt x="169093" y="96885"/>
                  <a:pt x="201986" y="93075"/>
                </a:cubicBezTo>
                <a:cubicBezTo>
                  <a:pt x="234879" y="89265"/>
                  <a:pt x="266629" y="63865"/>
                  <a:pt x="301808" y="72501"/>
                </a:cubicBezTo>
                <a:cubicBezTo>
                  <a:pt x="336987" y="81137"/>
                  <a:pt x="383850" y="125206"/>
                  <a:pt x="413060" y="144891"/>
                </a:cubicBezTo>
                <a:cubicBezTo>
                  <a:pt x="442270" y="164576"/>
                  <a:pt x="478465" y="175244"/>
                  <a:pt x="477068" y="190611"/>
                </a:cubicBezTo>
                <a:cubicBezTo>
                  <a:pt x="475671" y="205978"/>
                  <a:pt x="436047" y="224774"/>
                  <a:pt x="404678" y="237093"/>
                </a:cubicBezTo>
                <a:cubicBezTo>
                  <a:pt x="373309" y="249412"/>
                  <a:pt x="318445" y="266684"/>
                  <a:pt x="288854" y="264525"/>
                </a:cubicBezTo>
                <a:cubicBezTo>
                  <a:pt x="259263" y="262366"/>
                  <a:pt x="252024" y="231632"/>
                  <a:pt x="227132" y="224139"/>
                </a:cubicBezTo>
                <a:cubicBezTo>
                  <a:pt x="202240" y="216646"/>
                  <a:pt x="164394" y="213217"/>
                  <a:pt x="139502" y="219567"/>
                </a:cubicBezTo>
                <a:cubicBezTo>
                  <a:pt x="114610" y="225917"/>
                  <a:pt x="98862" y="262874"/>
                  <a:pt x="77780" y="262239"/>
                </a:cubicBezTo>
                <a:cubicBezTo>
                  <a:pt x="56698" y="261604"/>
                  <a:pt x="25456" y="244459"/>
                  <a:pt x="13010" y="215757"/>
                </a:cubicBezTo>
                <a:cubicBezTo>
                  <a:pt x="564" y="187055"/>
                  <a:pt x="-2992" y="125968"/>
                  <a:pt x="3104" y="90027"/>
                </a:cubicBezTo>
                <a:cubicBezTo>
                  <a:pt x="9200" y="54086"/>
                  <a:pt x="32695" y="-778"/>
                  <a:pt x="49586" y="111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197" name="Google Shape;197;p21"/>
          <p:cNvSpPr/>
          <p:nvPr/>
        </p:nvSpPr>
        <p:spPr>
          <a:xfrm>
            <a:off x="4527800" y="917425"/>
            <a:ext cx="3821100" cy="326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1"/>
          <p:cNvSpPr/>
          <p:nvPr/>
        </p:nvSpPr>
        <p:spPr>
          <a:xfrm>
            <a:off x="667400" y="1896588"/>
            <a:ext cx="3354600" cy="652200"/>
          </a:xfrm>
          <a:prstGeom prst="roundRect">
            <a:avLst>
              <a:gd name="adj" fmla="val 2145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1"/>
          <p:cNvSpPr txBox="1">
            <a:spLocks noGrp="1"/>
          </p:cNvSpPr>
          <p:nvPr>
            <p:ph type="title"/>
          </p:nvPr>
        </p:nvSpPr>
        <p:spPr>
          <a:xfrm flipH="1">
            <a:off x="882700" y="1958838"/>
            <a:ext cx="3497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0" name="Google Shape;200;p21"/>
          <p:cNvSpPr txBox="1">
            <a:spLocks noGrp="1"/>
          </p:cNvSpPr>
          <p:nvPr>
            <p:ph type="subTitle" idx="1"/>
          </p:nvPr>
        </p:nvSpPr>
        <p:spPr>
          <a:xfrm flipH="1">
            <a:off x="882700" y="2594713"/>
            <a:ext cx="27609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7"/>
          <p:cNvSpPr/>
          <p:nvPr/>
        </p:nvSpPr>
        <p:spPr>
          <a:xfrm rot="10800000" flipH="1">
            <a:off x="-603260" y="-214188"/>
            <a:ext cx="10641625" cy="5639800"/>
          </a:xfrm>
          <a:custGeom>
            <a:avLst/>
            <a:gdLst/>
            <a:ahLst/>
            <a:cxnLst/>
            <a:rect l="l" t="t" r="r" b="b"/>
            <a:pathLst>
              <a:path w="425665" h="225592" extrusionOk="0">
                <a:moveTo>
                  <a:pt x="7224" y="214021"/>
                </a:moveTo>
                <a:cubicBezTo>
                  <a:pt x="-27878" y="197067"/>
                  <a:pt x="76568" y="137466"/>
                  <a:pt x="82872" y="116023"/>
                </a:cubicBezTo>
                <a:cubicBezTo>
                  <a:pt x="89176" y="94580"/>
                  <a:pt x="40129" y="98304"/>
                  <a:pt x="45048" y="85362"/>
                </a:cubicBezTo>
                <a:cubicBezTo>
                  <a:pt x="49967" y="72420"/>
                  <a:pt x="67971" y="41617"/>
                  <a:pt x="112386" y="38369"/>
                </a:cubicBezTo>
                <a:cubicBezTo>
                  <a:pt x="156801" y="35122"/>
                  <a:pt x="276912" y="68647"/>
                  <a:pt x="311536" y="65877"/>
                </a:cubicBezTo>
                <a:cubicBezTo>
                  <a:pt x="346160" y="63107"/>
                  <a:pt x="306044" y="31062"/>
                  <a:pt x="320132" y="21749"/>
                </a:cubicBezTo>
                <a:cubicBezTo>
                  <a:pt x="334221" y="12436"/>
                  <a:pt x="378827" y="-14355"/>
                  <a:pt x="396067" y="10001"/>
                </a:cubicBezTo>
                <a:cubicBezTo>
                  <a:pt x="413308" y="34358"/>
                  <a:pt x="431933" y="142768"/>
                  <a:pt x="423575" y="167888"/>
                </a:cubicBezTo>
                <a:cubicBezTo>
                  <a:pt x="415217" y="193009"/>
                  <a:pt x="367603" y="152414"/>
                  <a:pt x="345921" y="160724"/>
                </a:cubicBezTo>
                <a:cubicBezTo>
                  <a:pt x="324239" y="169034"/>
                  <a:pt x="349933" y="208864"/>
                  <a:pt x="293483" y="217747"/>
                </a:cubicBezTo>
                <a:cubicBezTo>
                  <a:pt x="237034" y="226630"/>
                  <a:pt x="42326" y="230975"/>
                  <a:pt x="7224" y="214021"/>
                </a:cubicBez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291" name="Google Shape;291;p27"/>
          <p:cNvSpPr/>
          <p:nvPr/>
        </p:nvSpPr>
        <p:spPr>
          <a:xfrm rot="-9099192" flipH="1">
            <a:off x="912160" y="1905462"/>
            <a:ext cx="808811" cy="824688"/>
          </a:xfrm>
          <a:custGeom>
            <a:avLst/>
            <a:gdLst/>
            <a:ahLst/>
            <a:cxnLst/>
            <a:rect l="l" t="t" r="r" b="b"/>
            <a:pathLst>
              <a:path w="33672" h="34333" extrusionOk="0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7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7"/>
          <p:cNvSpPr txBox="1">
            <a:spLocks noGrp="1"/>
          </p:cNvSpPr>
          <p:nvPr>
            <p:ph type="title" idx="2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7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name="adj1" fmla="val 38513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8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8"/>
          <p:cNvSpPr/>
          <p:nvPr/>
        </p:nvSpPr>
        <p:spPr>
          <a:xfrm>
            <a:off x="6142225" y="2173525"/>
            <a:ext cx="2437800" cy="2329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8"/>
          <p:cNvSpPr/>
          <p:nvPr/>
        </p:nvSpPr>
        <p:spPr>
          <a:xfrm>
            <a:off x="3353100" y="2173525"/>
            <a:ext cx="2437800" cy="2329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8"/>
          <p:cNvSpPr/>
          <p:nvPr/>
        </p:nvSpPr>
        <p:spPr>
          <a:xfrm>
            <a:off x="563975" y="2173525"/>
            <a:ext cx="2437800" cy="2329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8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name="adj1" fmla="val 38513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8"/>
          <p:cNvSpPr/>
          <p:nvPr/>
        </p:nvSpPr>
        <p:spPr>
          <a:xfrm flipH="1">
            <a:off x="7088478" y="333147"/>
            <a:ext cx="1276119" cy="248466"/>
          </a:xfrm>
          <a:custGeom>
            <a:avLst/>
            <a:gdLst/>
            <a:ahLst/>
            <a:cxnLst/>
            <a:rect l="l" t="t" r="r" b="b"/>
            <a:pathLst>
              <a:path w="61940" h="12060" extrusionOk="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8"/>
          <p:cNvSpPr/>
          <p:nvPr/>
        </p:nvSpPr>
        <p:spPr>
          <a:xfrm flipH="1">
            <a:off x="5990173" y="725539"/>
            <a:ext cx="854715" cy="173205"/>
          </a:xfrm>
          <a:custGeom>
            <a:avLst/>
            <a:gdLst/>
            <a:ahLst/>
            <a:cxnLst/>
            <a:rect l="l" t="t" r="r" b="b"/>
            <a:pathLst>
              <a:path w="41486" h="8407" extrusionOk="0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152475"/>
            <a:ext cx="806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5" r:id="rId4"/>
    <p:sldLayoutId id="2147483658" r:id="rId5"/>
    <p:sldLayoutId id="2147483665" r:id="rId6"/>
    <p:sldLayoutId id="2147483667" r:id="rId7"/>
    <p:sldLayoutId id="2147483673" r:id="rId8"/>
    <p:sldLayoutId id="2147483674" r:id="rId9"/>
    <p:sldLayoutId id="2147483675" r:id="rId10"/>
    <p:sldLayoutId id="214748367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340">
          <p15:clr>
            <a:srgbClr val="EA4335"/>
          </p15:clr>
        </p15:guide>
        <p15:guide id="3" pos="542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ctrTitle"/>
          </p:nvPr>
        </p:nvSpPr>
        <p:spPr>
          <a:xfrm>
            <a:off x="1081699" y="2339999"/>
            <a:ext cx="6980700" cy="11376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TOWNTREK</a:t>
            </a:r>
          </a:p>
        </p:txBody>
      </p:sp>
      <p:sp>
        <p:nvSpPr>
          <p:cNvPr id="329" name="Google Shape;329;p32"/>
          <p:cNvSpPr txBox="1">
            <a:spLocks noGrp="1"/>
          </p:cNvSpPr>
          <p:nvPr>
            <p:ph type="subTitle" idx="1"/>
          </p:nvPr>
        </p:nvSpPr>
        <p:spPr>
          <a:xfrm>
            <a:off x="2319424" y="4142988"/>
            <a:ext cx="4945375" cy="4218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Britannic Bold" panose="020B0903060703020204" pitchFamily="34" charset="0"/>
              </a:rPr>
              <a:t>See the city through my eyes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1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458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Necessaries near by me</a:t>
            </a:r>
            <a:br>
              <a:rPr lang="en-US" dirty="0">
                <a:solidFill>
                  <a:schemeClr val="accent6"/>
                </a:solidFill>
                <a:latin typeface="Agency FB" panose="020B0503020202020204" pitchFamily="34" charset="0"/>
              </a:rPr>
            </a:br>
            <a:endParaRPr dirty="0">
              <a:solidFill>
                <a:schemeClr val="accent1">
                  <a:lumMod val="40000"/>
                  <a:lumOff val="60000"/>
                </a:schemeClr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575" name="Google Shape;575;p51"/>
          <p:cNvGrpSpPr/>
          <p:nvPr/>
        </p:nvGrpSpPr>
        <p:grpSpPr>
          <a:xfrm>
            <a:off x="4151412" y="1828821"/>
            <a:ext cx="4031451" cy="2650975"/>
            <a:chOff x="235800" y="830650"/>
            <a:chExt cx="6978450" cy="4588844"/>
          </a:xfrm>
        </p:grpSpPr>
        <p:sp>
          <p:nvSpPr>
            <p:cNvPr id="576" name="Google Shape;576;p51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1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1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1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1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1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9" name="Google Shape;589;p51"/>
          <p:cNvSpPr/>
          <p:nvPr/>
        </p:nvSpPr>
        <p:spPr>
          <a:xfrm flipH="1">
            <a:off x="4584597" y="2536990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51"/>
          <p:cNvSpPr/>
          <p:nvPr/>
        </p:nvSpPr>
        <p:spPr>
          <a:xfrm flipH="1">
            <a:off x="6548956" y="2405590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51"/>
          <p:cNvSpPr/>
          <p:nvPr/>
        </p:nvSpPr>
        <p:spPr>
          <a:xfrm flipH="1">
            <a:off x="5148633" y="3259826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51"/>
          <p:cNvSpPr/>
          <p:nvPr/>
        </p:nvSpPr>
        <p:spPr>
          <a:xfrm flipH="1">
            <a:off x="7481627" y="2756453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51"/>
          <p:cNvSpPr/>
          <p:nvPr/>
        </p:nvSpPr>
        <p:spPr>
          <a:xfrm flipH="1">
            <a:off x="6422856" y="3400590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51"/>
          <p:cNvSpPr/>
          <p:nvPr/>
        </p:nvSpPr>
        <p:spPr>
          <a:xfrm flipH="1">
            <a:off x="7859927" y="3456303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1757;p28">
            <a:extLst>
              <a:ext uri="{FF2B5EF4-FFF2-40B4-BE49-F238E27FC236}">
                <a16:creationId xmlns:a16="http://schemas.microsoft.com/office/drawing/2014/main" id="{B39CA836-D6BE-42CA-9679-CCE64009352C}"/>
              </a:ext>
            </a:extLst>
          </p:cNvPr>
          <p:cNvGrpSpPr/>
          <p:nvPr/>
        </p:nvGrpSpPr>
        <p:grpSpPr>
          <a:xfrm>
            <a:off x="163914" y="1525990"/>
            <a:ext cx="1396659" cy="2621662"/>
            <a:chOff x="1187675" y="1106225"/>
            <a:chExt cx="1845049" cy="3625811"/>
          </a:xfrm>
        </p:grpSpPr>
        <p:grpSp>
          <p:nvGrpSpPr>
            <p:cNvPr id="28" name="Google Shape;1758;p28">
              <a:extLst>
                <a:ext uri="{FF2B5EF4-FFF2-40B4-BE49-F238E27FC236}">
                  <a16:creationId xmlns:a16="http://schemas.microsoft.com/office/drawing/2014/main" id="{2B16A9EA-3FB2-43F8-A75B-F1B801141F12}"/>
                </a:ext>
              </a:extLst>
            </p:cNvPr>
            <p:cNvGrpSpPr/>
            <p:nvPr/>
          </p:nvGrpSpPr>
          <p:grpSpPr>
            <a:xfrm>
              <a:off x="1187675" y="1106225"/>
              <a:ext cx="1845049" cy="3625811"/>
              <a:chOff x="1187675" y="1106225"/>
              <a:chExt cx="1845049" cy="3625811"/>
            </a:xfrm>
          </p:grpSpPr>
          <p:sp>
            <p:nvSpPr>
              <p:cNvPr id="47" name="Google Shape;1759;p28">
                <a:extLst>
                  <a:ext uri="{FF2B5EF4-FFF2-40B4-BE49-F238E27FC236}">
                    <a16:creationId xmlns:a16="http://schemas.microsoft.com/office/drawing/2014/main" id="{24D5C8E4-8497-478F-802F-2AC281748DDF}"/>
                  </a:ext>
                </a:extLst>
              </p:cNvPr>
              <p:cNvSpPr/>
              <p:nvPr/>
            </p:nvSpPr>
            <p:spPr>
              <a:xfrm>
                <a:off x="1220795" y="1106225"/>
                <a:ext cx="1780114" cy="3625811"/>
              </a:xfrm>
              <a:custGeom>
                <a:avLst/>
                <a:gdLst/>
                <a:ahLst/>
                <a:cxnLst/>
                <a:rect l="l" t="t" r="r" b="b"/>
                <a:pathLst>
                  <a:path w="86856" h="176912" extrusionOk="0">
                    <a:moveTo>
                      <a:pt x="13277" y="0"/>
                    </a:moveTo>
                    <a:cubicBezTo>
                      <a:pt x="5957" y="0"/>
                      <a:pt x="0" y="5926"/>
                      <a:pt x="0" y="13277"/>
                    </a:cubicBezTo>
                    <a:lnTo>
                      <a:pt x="0" y="163635"/>
                    </a:lnTo>
                    <a:cubicBezTo>
                      <a:pt x="0" y="170986"/>
                      <a:pt x="5957" y="176912"/>
                      <a:pt x="13277" y="176912"/>
                    </a:cubicBezTo>
                    <a:lnTo>
                      <a:pt x="73610" y="176912"/>
                    </a:lnTo>
                    <a:cubicBezTo>
                      <a:pt x="80930" y="176912"/>
                      <a:pt x="86856" y="170986"/>
                      <a:pt x="86856" y="163635"/>
                    </a:cubicBezTo>
                    <a:lnTo>
                      <a:pt x="86856" y="13277"/>
                    </a:lnTo>
                    <a:cubicBezTo>
                      <a:pt x="86856" y="5926"/>
                      <a:pt x="80930" y="0"/>
                      <a:pt x="73610" y="0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760;p28">
                <a:extLst>
                  <a:ext uri="{FF2B5EF4-FFF2-40B4-BE49-F238E27FC236}">
                    <a16:creationId xmlns:a16="http://schemas.microsoft.com/office/drawing/2014/main" id="{716C23D5-C4C2-4587-BD2B-D9F7FACAD187}"/>
                  </a:ext>
                </a:extLst>
              </p:cNvPr>
              <p:cNvSpPr/>
              <p:nvPr/>
            </p:nvSpPr>
            <p:spPr>
              <a:xfrm>
                <a:off x="2983351" y="1943335"/>
                <a:ext cx="49372" cy="420844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0534" extrusionOk="0">
                    <a:moveTo>
                      <a:pt x="1204" y="0"/>
                    </a:moveTo>
                    <a:cubicBezTo>
                      <a:pt x="539" y="0"/>
                      <a:pt x="0" y="539"/>
                      <a:pt x="0" y="1204"/>
                    </a:cubicBezTo>
                    <a:lnTo>
                      <a:pt x="0" y="19330"/>
                    </a:lnTo>
                    <a:cubicBezTo>
                      <a:pt x="0" y="19963"/>
                      <a:pt x="539" y="20534"/>
                      <a:pt x="1204" y="20534"/>
                    </a:cubicBezTo>
                    <a:cubicBezTo>
                      <a:pt x="1870" y="20534"/>
                      <a:pt x="2408" y="19963"/>
                      <a:pt x="2408" y="19330"/>
                    </a:cubicBezTo>
                    <a:lnTo>
                      <a:pt x="2408" y="1204"/>
                    </a:lnTo>
                    <a:cubicBezTo>
                      <a:pt x="2408" y="539"/>
                      <a:pt x="1870" y="0"/>
                      <a:pt x="1204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761;p28">
                <a:extLst>
                  <a:ext uri="{FF2B5EF4-FFF2-40B4-BE49-F238E27FC236}">
                    <a16:creationId xmlns:a16="http://schemas.microsoft.com/office/drawing/2014/main" id="{B5E6873B-A171-440D-BD3B-138FB7DA68E9}"/>
                  </a:ext>
                </a:extLst>
              </p:cNvPr>
              <p:cNvSpPr/>
              <p:nvPr/>
            </p:nvSpPr>
            <p:spPr>
              <a:xfrm>
                <a:off x="1189622" y="1845267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7"/>
                    </a:cubicBezTo>
                    <a:lnTo>
                      <a:pt x="0" y="11820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03" y="13468"/>
                      <a:pt x="3264" y="12739"/>
                      <a:pt x="3264" y="11820"/>
                    </a:cubicBezTo>
                    <a:lnTo>
                      <a:pt x="3264" y="1617"/>
                    </a:lnTo>
                    <a:cubicBezTo>
                      <a:pt x="3264" y="729"/>
                      <a:pt x="2503" y="0"/>
                      <a:pt x="1616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762;p28">
                <a:extLst>
                  <a:ext uri="{FF2B5EF4-FFF2-40B4-BE49-F238E27FC236}">
                    <a16:creationId xmlns:a16="http://schemas.microsoft.com/office/drawing/2014/main" id="{72600576-9641-450F-BBD0-A8DEE7CBB44E}"/>
                  </a:ext>
                </a:extLst>
              </p:cNvPr>
              <p:cNvSpPr/>
              <p:nvPr/>
            </p:nvSpPr>
            <p:spPr>
              <a:xfrm>
                <a:off x="1187675" y="2173881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6"/>
                    </a:cubicBezTo>
                    <a:lnTo>
                      <a:pt x="0" y="11852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35" y="13468"/>
                      <a:pt x="3264" y="12739"/>
                      <a:pt x="3264" y="11852"/>
                    </a:cubicBezTo>
                    <a:lnTo>
                      <a:pt x="3264" y="1616"/>
                    </a:lnTo>
                    <a:cubicBezTo>
                      <a:pt x="3264" y="729"/>
                      <a:pt x="2535" y="0"/>
                      <a:pt x="1616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763;p28">
                <a:extLst>
                  <a:ext uri="{FF2B5EF4-FFF2-40B4-BE49-F238E27FC236}">
                    <a16:creationId xmlns:a16="http://schemas.microsoft.com/office/drawing/2014/main" id="{44AD0A1C-3BA3-46B8-8631-22B629E40072}"/>
                  </a:ext>
                </a:extLst>
              </p:cNvPr>
              <p:cNvSpPr/>
              <p:nvPr/>
            </p:nvSpPr>
            <p:spPr>
              <a:xfrm>
                <a:off x="1194807" y="1580290"/>
                <a:ext cx="52631" cy="158488"/>
              </a:xfrm>
              <a:custGeom>
                <a:avLst/>
                <a:gdLst/>
                <a:ahLst/>
                <a:cxnLst/>
                <a:rect l="l" t="t" r="r" b="b"/>
                <a:pathLst>
                  <a:path w="2568" h="7733" extrusionOk="0">
                    <a:moveTo>
                      <a:pt x="1268" y="1"/>
                    </a:moveTo>
                    <a:cubicBezTo>
                      <a:pt x="571" y="1"/>
                      <a:pt x="1" y="571"/>
                      <a:pt x="1" y="1300"/>
                    </a:cubicBezTo>
                    <a:lnTo>
                      <a:pt x="1" y="6434"/>
                    </a:lnTo>
                    <a:cubicBezTo>
                      <a:pt x="1" y="7131"/>
                      <a:pt x="571" y="7733"/>
                      <a:pt x="1268" y="7733"/>
                    </a:cubicBezTo>
                    <a:cubicBezTo>
                      <a:pt x="1997" y="7733"/>
                      <a:pt x="2567" y="7131"/>
                      <a:pt x="2567" y="6434"/>
                    </a:cubicBezTo>
                    <a:lnTo>
                      <a:pt x="2567" y="1300"/>
                    </a:lnTo>
                    <a:cubicBezTo>
                      <a:pt x="2567" y="571"/>
                      <a:pt x="1997" y="1"/>
                      <a:pt x="1268" y="1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9" name="Google Shape;1764;p28">
              <a:extLst>
                <a:ext uri="{FF2B5EF4-FFF2-40B4-BE49-F238E27FC236}">
                  <a16:creationId xmlns:a16="http://schemas.microsoft.com/office/drawing/2014/main" id="{EFF5890B-7B2F-42AF-862D-2B2DABF6AF35}"/>
                </a:ext>
              </a:extLst>
            </p:cNvPr>
            <p:cNvSpPr/>
            <p:nvPr/>
          </p:nvSpPr>
          <p:spPr>
            <a:xfrm>
              <a:off x="1331180" y="1216610"/>
              <a:ext cx="1559977" cy="3405675"/>
            </a:xfrm>
            <a:custGeom>
              <a:avLst/>
              <a:gdLst/>
              <a:ahLst/>
              <a:cxnLst/>
              <a:rect l="l" t="t" r="r" b="b"/>
              <a:pathLst>
                <a:path w="76115" h="166171" extrusionOk="0">
                  <a:moveTo>
                    <a:pt x="7891" y="1"/>
                  </a:moveTo>
                  <a:cubicBezTo>
                    <a:pt x="3550" y="1"/>
                    <a:pt x="1" y="3518"/>
                    <a:pt x="1" y="7891"/>
                  </a:cubicBezTo>
                  <a:lnTo>
                    <a:pt x="1" y="158249"/>
                  </a:lnTo>
                  <a:cubicBezTo>
                    <a:pt x="1" y="162622"/>
                    <a:pt x="3550" y="166171"/>
                    <a:pt x="7891" y="166171"/>
                  </a:cubicBezTo>
                  <a:lnTo>
                    <a:pt x="68224" y="166171"/>
                  </a:lnTo>
                  <a:cubicBezTo>
                    <a:pt x="72565" y="166171"/>
                    <a:pt x="76115" y="162622"/>
                    <a:pt x="76115" y="158249"/>
                  </a:cubicBezTo>
                  <a:lnTo>
                    <a:pt x="76115" y="7891"/>
                  </a:lnTo>
                  <a:cubicBezTo>
                    <a:pt x="76115" y="3518"/>
                    <a:pt x="72565" y="1"/>
                    <a:pt x="68224" y="1"/>
                  </a:cubicBezTo>
                  <a:lnTo>
                    <a:pt x="61380" y="1"/>
                  </a:lnTo>
                  <a:cubicBezTo>
                    <a:pt x="60556" y="1"/>
                    <a:pt x="59922" y="635"/>
                    <a:pt x="59922" y="1459"/>
                  </a:cubicBezTo>
                  <a:cubicBezTo>
                    <a:pt x="59922" y="3994"/>
                    <a:pt x="57862" y="6053"/>
                    <a:pt x="55296" y="6053"/>
                  </a:cubicBezTo>
                  <a:lnTo>
                    <a:pt x="20978" y="6053"/>
                  </a:lnTo>
                  <a:cubicBezTo>
                    <a:pt x="18443" y="6053"/>
                    <a:pt x="16383" y="3994"/>
                    <a:pt x="16383" y="1459"/>
                  </a:cubicBezTo>
                  <a:cubicBezTo>
                    <a:pt x="16383" y="635"/>
                    <a:pt x="15718" y="1"/>
                    <a:pt x="1492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765;p28">
              <a:extLst>
                <a:ext uri="{FF2B5EF4-FFF2-40B4-BE49-F238E27FC236}">
                  <a16:creationId xmlns:a16="http://schemas.microsoft.com/office/drawing/2014/main" id="{716BB355-801A-45C2-B34A-E1C096A8056B}"/>
                </a:ext>
              </a:extLst>
            </p:cNvPr>
            <p:cNvSpPr/>
            <p:nvPr/>
          </p:nvSpPr>
          <p:spPr>
            <a:xfrm>
              <a:off x="2618359" y="1297154"/>
              <a:ext cx="11723" cy="49372"/>
            </a:xfrm>
            <a:custGeom>
              <a:avLst/>
              <a:gdLst/>
              <a:ahLst/>
              <a:cxnLst/>
              <a:rect l="l" t="t" r="r" b="b"/>
              <a:pathLst>
                <a:path w="572" h="2409" extrusionOk="0">
                  <a:moveTo>
                    <a:pt x="1" y="0"/>
                  </a:moveTo>
                  <a:lnTo>
                    <a:pt x="1" y="2408"/>
                  </a:lnTo>
                  <a:lnTo>
                    <a:pt x="571" y="2408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66;p28">
              <a:extLst>
                <a:ext uri="{FF2B5EF4-FFF2-40B4-BE49-F238E27FC236}">
                  <a16:creationId xmlns:a16="http://schemas.microsoft.com/office/drawing/2014/main" id="{679EBDDD-E786-4B81-9A90-ECD83DCD4F4C}"/>
                </a:ext>
              </a:extLst>
            </p:cNvPr>
            <p:cNvSpPr/>
            <p:nvPr/>
          </p:nvSpPr>
          <p:spPr>
            <a:xfrm>
              <a:off x="2598233" y="1308181"/>
              <a:ext cx="11703" cy="38346"/>
            </a:xfrm>
            <a:custGeom>
              <a:avLst/>
              <a:gdLst/>
              <a:ahLst/>
              <a:cxnLst/>
              <a:rect l="l" t="t" r="r" b="b"/>
              <a:pathLst>
                <a:path w="571" h="1871" extrusionOk="0">
                  <a:moveTo>
                    <a:pt x="0" y="1"/>
                  </a:moveTo>
                  <a:lnTo>
                    <a:pt x="0" y="1870"/>
                  </a:lnTo>
                  <a:lnTo>
                    <a:pt x="571" y="1870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67;p28">
              <a:extLst>
                <a:ext uri="{FF2B5EF4-FFF2-40B4-BE49-F238E27FC236}">
                  <a16:creationId xmlns:a16="http://schemas.microsoft.com/office/drawing/2014/main" id="{226A5B13-D68A-4008-B8F9-1D3A89BD9BB0}"/>
                </a:ext>
              </a:extLst>
            </p:cNvPr>
            <p:cNvSpPr/>
            <p:nvPr/>
          </p:nvSpPr>
          <p:spPr>
            <a:xfrm>
              <a:off x="2578107" y="1321830"/>
              <a:ext cx="11703" cy="24696"/>
            </a:xfrm>
            <a:custGeom>
              <a:avLst/>
              <a:gdLst/>
              <a:ahLst/>
              <a:cxnLst/>
              <a:rect l="l" t="t" r="r" b="b"/>
              <a:pathLst>
                <a:path w="571" h="1205" extrusionOk="0">
                  <a:moveTo>
                    <a:pt x="0" y="0"/>
                  </a:moveTo>
                  <a:lnTo>
                    <a:pt x="0" y="1204"/>
                  </a:lnTo>
                  <a:lnTo>
                    <a:pt x="570" y="1204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68;p28">
              <a:extLst>
                <a:ext uri="{FF2B5EF4-FFF2-40B4-BE49-F238E27FC236}">
                  <a16:creationId xmlns:a16="http://schemas.microsoft.com/office/drawing/2014/main" id="{68C7ACEA-1A29-47C3-9A07-0E28694067D8}"/>
                </a:ext>
              </a:extLst>
            </p:cNvPr>
            <p:cNvSpPr/>
            <p:nvPr/>
          </p:nvSpPr>
          <p:spPr>
            <a:xfrm>
              <a:off x="2557960" y="1332856"/>
              <a:ext cx="11723" cy="13670"/>
            </a:xfrm>
            <a:custGeom>
              <a:avLst/>
              <a:gdLst/>
              <a:ahLst/>
              <a:cxnLst/>
              <a:rect l="l" t="t" r="r" b="b"/>
              <a:pathLst>
                <a:path w="572" h="667" extrusionOk="0">
                  <a:moveTo>
                    <a:pt x="1" y="1"/>
                  </a:moveTo>
                  <a:lnTo>
                    <a:pt x="1" y="666"/>
                  </a:lnTo>
                  <a:lnTo>
                    <a:pt x="571" y="666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69;p28">
              <a:extLst>
                <a:ext uri="{FF2B5EF4-FFF2-40B4-BE49-F238E27FC236}">
                  <a16:creationId xmlns:a16="http://schemas.microsoft.com/office/drawing/2014/main" id="{FCFA5450-6B55-4B8B-BA25-C0DF46035C2F}"/>
                </a:ext>
              </a:extLst>
            </p:cNvPr>
            <p:cNvSpPr/>
            <p:nvPr/>
          </p:nvSpPr>
          <p:spPr>
            <a:xfrm>
              <a:off x="2676154" y="1331565"/>
              <a:ext cx="15617" cy="14961"/>
            </a:xfrm>
            <a:custGeom>
              <a:avLst/>
              <a:gdLst/>
              <a:ahLst/>
              <a:cxnLst/>
              <a:rect l="l" t="t" r="r" b="b"/>
              <a:pathLst>
                <a:path w="762" h="730" extrusionOk="0">
                  <a:moveTo>
                    <a:pt x="381" y="1"/>
                  </a:moveTo>
                  <a:cubicBezTo>
                    <a:pt x="191" y="1"/>
                    <a:pt x="1" y="159"/>
                    <a:pt x="1" y="349"/>
                  </a:cubicBezTo>
                  <a:cubicBezTo>
                    <a:pt x="1" y="571"/>
                    <a:pt x="191" y="729"/>
                    <a:pt x="381" y="729"/>
                  </a:cubicBezTo>
                  <a:cubicBezTo>
                    <a:pt x="603" y="729"/>
                    <a:pt x="761" y="571"/>
                    <a:pt x="761" y="349"/>
                  </a:cubicBezTo>
                  <a:cubicBezTo>
                    <a:pt x="761" y="159"/>
                    <a:pt x="603" y="1"/>
                    <a:pt x="381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70;p28">
              <a:extLst>
                <a:ext uri="{FF2B5EF4-FFF2-40B4-BE49-F238E27FC236}">
                  <a16:creationId xmlns:a16="http://schemas.microsoft.com/office/drawing/2014/main" id="{A258A781-5602-4C70-8C44-6B811B414535}"/>
                </a:ext>
              </a:extLst>
            </p:cNvPr>
            <p:cNvSpPr/>
            <p:nvPr/>
          </p:nvSpPr>
          <p:spPr>
            <a:xfrm>
              <a:off x="2665763" y="1315825"/>
              <a:ext cx="36399" cy="13158"/>
            </a:xfrm>
            <a:custGeom>
              <a:avLst/>
              <a:gdLst/>
              <a:ahLst/>
              <a:cxnLst/>
              <a:rect l="l" t="t" r="r" b="b"/>
              <a:pathLst>
                <a:path w="1776" h="642" extrusionOk="0">
                  <a:moveTo>
                    <a:pt x="900" y="0"/>
                  </a:moveTo>
                  <a:cubicBezTo>
                    <a:pt x="595" y="0"/>
                    <a:pt x="286" y="119"/>
                    <a:pt x="64" y="357"/>
                  </a:cubicBezTo>
                  <a:cubicBezTo>
                    <a:pt x="1" y="420"/>
                    <a:pt x="1" y="515"/>
                    <a:pt x="64" y="578"/>
                  </a:cubicBezTo>
                  <a:cubicBezTo>
                    <a:pt x="96" y="610"/>
                    <a:pt x="144" y="626"/>
                    <a:pt x="191" y="626"/>
                  </a:cubicBezTo>
                  <a:cubicBezTo>
                    <a:pt x="239" y="626"/>
                    <a:pt x="286" y="610"/>
                    <a:pt x="318" y="578"/>
                  </a:cubicBezTo>
                  <a:cubicBezTo>
                    <a:pt x="476" y="420"/>
                    <a:pt x="690" y="341"/>
                    <a:pt x="900" y="341"/>
                  </a:cubicBezTo>
                  <a:cubicBezTo>
                    <a:pt x="1110" y="341"/>
                    <a:pt x="1316" y="420"/>
                    <a:pt x="1459" y="578"/>
                  </a:cubicBezTo>
                  <a:lnTo>
                    <a:pt x="1585" y="642"/>
                  </a:lnTo>
                  <a:lnTo>
                    <a:pt x="1712" y="578"/>
                  </a:lnTo>
                  <a:cubicBezTo>
                    <a:pt x="1775" y="515"/>
                    <a:pt x="1775" y="420"/>
                    <a:pt x="1712" y="357"/>
                  </a:cubicBezTo>
                  <a:cubicBezTo>
                    <a:pt x="1506" y="119"/>
                    <a:pt x="1205" y="0"/>
                    <a:pt x="900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71;p28">
              <a:extLst>
                <a:ext uri="{FF2B5EF4-FFF2-40B4-BE49-F238E27FC236}">
                  <a16:creationId xmlns:a16="http://schemas.microsoft.com/office/drawing/2014/main" id="{287604A9-EB0B-4C0D-B079-3FD2DDD97808}"/>
                </a:ext>
              </a:extLst>
            </p:cNvPr>
            <p:cNvSpPr/>
            <p:nvPr/>
          </p:nvSpPr>
          <p:spPr>
            <a:xfrm>
              <a:off x="2659287" y="1303549"/>
              <a:ext cx="49372" cy="14408"/>
            </a:xfrm>
            <a:custGeom>
              <a:avLst/>
              <a:gdLst/>
              <a:ahLst/>
              <a:cxnLst/>
              <a:rect l="l" t="t" r="r" b="b"/>
              <a:pathLst>
                <a:path w="2409" h="703" extrusionOk="0">
                  <a:moveTo>
                    <a:pt x="1221" y="1"/>
                  </a:moveTo>
                  <a:cubicBezTo>
                    <a:pt x="812" y="1"/>
                    <a:pt x="400" y="144"/>
                    <a:pt x="95" y="417"/>
                  </a:cubicBezTo>
                  <a:cubicBezTo>
                    <a:pt x="0" y="449"/>
                    <a:pt x="0" y="575"/>
                    <a:pt x="63" y="639"/>
                  </a:cubicBezTo>
                  <a:cubicBezTo>
                    <a:pt x="101" y="676"/>
                    <a:pt x="149" y="691"/>
                    <a:pt x="201" y="691"/>
                  </a:cubicBezTo>
                  <a:cubicBezTo>
                    <a:pt x="238" y="691"/>
                    <a:pt x="278" y="684"/>
                    <a:pt x="317" y="670"/>
                  </a:cubicBezTo>
                  <a:cubicBezTo>
                    <a:pt x="555" y="449"/>
                    <a:pt x="879" y="338"/>
                    <a:pt x="1204" y="338"/>
                  </a:cubicBezTo>
                  <a:cubicBezTo>
                    <a:pt x="1529" y="338"/>
                    <a:pt x="1854" y="449"/>
                    <a:pt x="2091" y="670"/>
                  </a:cubicBezTo>
                  <a:lnTo>
                    <a:pt x="2218" y="702"/>
                  </a:lnTo>
                  <a:lnTo>
                    <a:pt x="2345" y="639"/>
                  </a:lnTo>
                  <a:cubicBezTo>
                    <a:pt x="2408" y="575"/>
                    <a:pt x="2408" y="449"/>
                    <a:pt x="2313" y="417"/>
                  </a:cubicBezTo>
                  <a:cubicBezTo>
                    <a:pt x="2016" y="136"/>
                    <a:pt x="1620" y="1"/>
                    <a:pt x="1221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72;p28">
              <a:extLst>
                <a:ext uri="{FF2B5EF4-FFF2-40B4-BE49-F238E27FC236}">
                  <a16:creationId xmlns:a16="http://schemas.microsoft.com/office/drawing/2014/main" id="{73064254-1284-4E28-AE5F-FDD729E8C575}"/>
                </a:ext>
              </a:extLst>
            </p:cNvPr>
            <p:cNvSpPr/>
            <p:nvPr/>
          </p:nvSpPr>
          <p:spPr>
            <a:xfrm>
              <a:off x="2652790" y="1290166"/>
              <a:ext cx="62366" cy="16150"/>
            </a:xfrm>
            <a:custGeom>
              <a:avLst/>
              <a:gdLst/>
              <a:ahLst/>
              <a:cxnLst/>
              <a:rect l="l" t="t" r="r" b="b"/>
              <a:pathLst>
                <a:path w="3043" h="788" extrusionOk="0">
                  <a:moveTo>
                    <a:pt x="1537" y="1"/>
                  </a:moveTo>
                  <a:cubicBezTo>
                    <a:pt x="1022" y="1"/>
                    <a:pt x="507" y="167"/>
                    <a:pt x="95" y="500"/>
                  </a:cubicBezTo>
                  <a:cubicBezTo>
                    <a:pt x="0" y="531"/>
                    <a:pt x="0" y="658"/>
                    <a:pt x="64" y="721"/>
                  </a:cubicBezTo>
                  <a:cubicBezTo>
                    <a:pt x="103" y="761"/>
                    <a:pt x="154" y="788"/>
                    <a:pt x="202" y="788"/>
                  </a:cubicBezTo>
                  <a:cubicBezTo>
                    <a:pt x="232" y="788"/>
                    <a:pt x="261" y="777"/>
                    <a:pt x="285" y="753"/>
                  </a:cubicBezTo>
                  <a:cubicBezTo>
                    <a:pt x="634" y="468"/>
                    <a:pt x="1078" y="325"/>
                    <a:pt x="1521" y="325"/>
                  </a:cubicBezTo>
                  <a:cubicBezTo>
                    <a:pt x="1965" y="325"/>
                    <a:pt x="2408" y="468"/>
                    <a:pt x="2757" y="753"/>
                  </a:cubicBezTo>
                  <a:lnTo>
                    <a:pt x="2852" y="785"/>
                  </a:lnTo>
                  <a:cubicBezTo>
                    <a:pt x="2915" y="785"/>
                    <a:pt x="2947" y="753"/>
                    <a:pt x="3010" y="721"/>
                  </a:cubicBezTo>
                  <a:cubicBezTo>
                    <a:pt x="3042" y="658"/>
                    <a:pt x="3042" y="531"/>
                    <a:pt x="2979" y="500"/>
                  </a:cubicBezTo>
                  <a:cubicBezTo>
                    <a:pt x="2567" y="167"/>
                    <a:pt x="2052" y="1"/>
                    <a:pt x="1537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" name="Google Shape;1773;p28">
              <a:extLst>
                <a:ext uri="{FF2B5EF4-FFF2-40B4-BE49-F238E27FC236}">
                  <a16:creationId xmlns:a16="http://schemas.microsoft.com/office/drawing/2014/main" id="{AA514E88-4F24-4714-8E87-2EA0A073D7AF}"/>
                </a:ext>
              </a:extLst>
            </p:cNvPr>
            <p:cNvGrpSpPr/>
            <p:nvPr/>
          </p:nvGrpSpPr>
          <p:grpSpPr>
            <a:xfrm>
              <a:off x="1423407" y="1302340"/>
              <a:ext cx="143618" cy="38981"/>
              <a:chOff x="1423407" y="1302340"/>
              <a:chExt cx="143618" cy="38981"/>
            </a:xfrm>
          </p:grpSpPr>
          <p:sp>
            <p:nvSpPr>
              <p:cNvPr id="42" name="Google Shape;1774;p28">
                <a:extLst>
                  <a:ext uri="{FF2B5EF4-FFF2-40B4-BE49-F238E27FC236}">
                    <a16:creationId xmlns:a16="http://schemas.microsoft.com/office/drawing/2014/main" id="{CACF8F8D-C0AA-47E4-8ABD-A3AB605E872A}"/>
                  </a:ext>
                </a:extLst>
              </p:cNvPr>
              <p:cNvSpPr/>
              <p:nvPr/>
            </p:nvSpPr>
            <p:spPr>
              <a:xfrm>
                <a:off x="1423407" y="1302340"/>
                <a:ext cx="16908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825" h="1871" extrusionOk="0">
                    <a:moveTo>
                      <a:pt x="1" y="1"/>
                    </a:moveTo>
                    <a:lnTo>
                      <a:pt x="1" y="413"/>
                    </a:lnTo>
                    <a:lnTo>
                      <a:pt x="349" y="413"/>
                    </a:lnTo>
                    <a:lnTo>
                      <a:pt x="349" y="1870"/>
                    </a:lnTo>
                    <a:lnTo>
                      <a:pt x="824" y="1870"/>
                    </a:lnTo>
                    <a:lnTo>
                      <a:pt x="824" y="1"/>
                    </a:ln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775;p28">
                <a:extLst>
                  <a:ext uri="{FF2B5EF4-FFF2-40B4-BE49-F238E27FC236}">
                    <a16:creationId xmlns:a16="http://schemas.microsoft.com/office/drawing/2014/main" id="{68E3C73F-9663-432F-ADD5-6A2AD292C02E}"/>
                  </a:ext>
                </a:extLst>
              </p:cNvPr>
              <p:cNvSpPr/>
              <p:nvPr/>
            </p:nvSpPr>
            <p:spPr>
              <a:xfrm>
                <a:off x="1453288" y="1302340"/>
                <a:ext cx="33776" cy="38981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1902" extrusionOk="0">
                    <a:moveTo>
                      <a:pt x="824" y="349"/>
                    </a:moveTo>
                    <a:cubicBezTo>
                      <a:pt x="919" y="349"/>
                      <a:pt x="1014" y="413"/>
                      <a:pt x="1078" y="508"/>
                    </a:cubicBezTo>
                    <a:cubicBezTo>
                      <a:pt x="1109" y="603"/>
                      <a:pt x="1141" y="729"/>
                      <a:pt x="1141" y="951"/>
                    </a:cubicBezTo>
                    <a:cubicBezTo>
                      <a:pt x="1141" y="1141"/>
                      <a:pt x="1109" y="1300"/>
                      <a:pt x="1078" y="1395"/>
                    </a:cubicBezTo>
                    <a:cubicBezTo>
                      <a:pt x="1014" y="1490"/>
                      <a:pt x="919" y="1522"/>
                      <a:pt x="824" y="1522"/>
                    </a:cubicBezTo>
                    <a:cubicBezTo>
                      <a:pt x="697" y="1522"/>
                      <a:pt x="602" y="1490"/>
                      <a:pt x="571" y="1395"/>
                    </a:cubicBezTo>
                    <a:cubicBezTo>
                      <a:pt x="507" y="1300"/>
                      <a:pt x="476" y="1141"/>
                      <a:pt x="476" y="951"/>
                    </a:cubicBezTo>
                    <a:cubicBezTo>
                      <a:pt x="476" y="729"/>
                      <a:pt x="507" y="603"/>
                      <a:pt x="571" y="508"/>
                    </a:cubicBezTo>
                    <a:cubicBezTo>
                      <a:pt x="602" y="413"/>
                      <a:pt x="697" y="349"/>
                      <a:pt x="824" y="349"/>
                    </a:cubicBezTo>
                    <a:close/>
                    <a:moveTo>
                      <a:pt x="824" y="1"/>
                    </a:moveTo>
                    <a:cubicBezTo>
                      <a:pt x="539" y="1"/>
                      <a:pt x="349" y="96"/>
                      <a:pt x="190" y="254"/>
                    </a:cubicBezTo>
                    <a:cubicBezTo>
                      <a:pt x="64" y="413"/>
                      <a:pt x="0" y="634"/>
                      <a:pt x="0" y="951"/>
                    </a:cubicBezTo>
                    <a:cubicBezTo>
                      <a:pt x="0" y="1236"/>
                      <a:pt x="64" y="1490"/>
                      <a:pt x="190" y="1648"/>
                    </a:cubicBezTo>
                    <a:cubicBezTo>
                      <a:pt x="349" y="1807"/>
                      <a:pt x="539" y="1902"/>
                      <a:pt x="824" y="1902"/>
                    </a:cubicBezTo>
                    <a:cubicBezTo>
                      <a:pt x="1078" y="1902"/>
                      <a:pt x="1268" y="1807"/>
                      <a:pt x="1426" y="1648"/>
                    </a:cubicBezTo>
                    <a:cubicBezTo>
                      <a:pt x="1553" y="1490"/>
                      <a:pt x="1648" y="1236"/>
                      <a:pt x="1648" y="951"/>
                    </a:cubicBezTo>
                    <a:cubicBezTo>
                      <a:pt x="1648" y="634"/>
                      <a:pt x="1553" y="413"/>
                      <a:pt x="1426" y="254"/>
                    </a:cubicBezTo>
                    <a:cubicBezTo>
                      <a:pt x="1268" y="96"/>
                      <a:pt x="1078" y="1"/>
                      <a:pt x="824" y="1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776;p28">
                <a:extLst>
                  <a:ext uri="{FF2B5EF4-FFF2-40B4-BE49-F238E27FC236}">
                    <a16:creationId xmlns:a16="http://schemas.microsoft.com/office/drawing/2014/main" id="{CE3EF261-2225-4CE2-AFE7-BC34622CB2D5}"/>
                  </a:ext>
                </a:extLst>
              </p:cNvPr>
              <p:cNvSpPr/>
              <p:nvPr/>
            </p:nvSpPr>
            <p:spPr>
              <a:xfrm>
                <a:off x="1492181" y="1315333"/>
                <a:ext cx="9756" cy="25988"/>
              </a:xfrm>
              <a:custGeom>
                <a:avLst/>
                <a:gdLst/>
                <a:ahLst/>
                <a:cxnLst/>
                <a:rect l="l" t="t" r="r" b="b"/>
                <a:pathLst>
                  <a:path w="476" h="1268" extrusionOk="0">
                    <a:moveTo>
                      <a:pt x="222" y="0"/>
                    </a:moveTo>
                    <a:cubicBezTo>
                      <a:pt x="159" y="0"/>
                      <a:pt x="127" y="32"/>
                      <a:pt x="63" y="64"/>
                    </a:cubicBezTo>
                    <a:cubicBezTo>
                      <a:pt x="32" y="127"/>
                      <a:pt x="0" y="191"/>
                      <a:pt x="0" y="254"/>
                    </a:cubicBezTo>
                    <a:cubicBezTo>
                      <a:pt x="0" y="317"/>
                      <a:pt x="32" y="381"/>
                      <a:pt x="63" y="412"/>
                    </a:cubicBezTo>
                    <a:cubicBezTo>
                      <a:pt x="127" y="444"/>
                      <a:pt x="159" y="476"/>
                      <a:pt x="222" y="476"/>
                    </a:cubicBezTo>
                    <a:cubicBezTo>
                      <a:pt x="317" y="476"/>
                      <a:pt x="349" y="444"/>
                      <a:pt x="412" y="412"/>
                    </a:cubicBezTo>
                    <a:cubicBezTo>
                      <a:pt x="444" y="381"/>
                      <a:pt x="475" y="317"/>
                      <a:pt x="475" y="254"/>
                    </a:cubicBezTo>
                    <a:cubicBezTo>
                      <a:pt x="475" y="191"/>
                      <a:pt x="444" y="127"/>
                      <a:pt x="412" y="64"/>
                    </a:cubicBezTo>
                    <a:cubicBezTo>
                      <a:pt x="349" y="32"/>
                      <a:pt x="317" y="0"/>
                      <a:pt x="222" y="0"/>
                    </a:cubicBezTo>
                    <a:close/>
                    <a:moveTo>
                      <a:pt x="222" y="793"/>
                    </a:moveTo>
                    <a:cubicBezTo>
                      <a:pt x="159" y="793"/>
                      <a:pt x="127" y="824"/>
                      <a:pt x="63" y="856"/>
                    </a:cubicBezTo>
                    <a:cubicBezTo>
                      <a:pt x="32" y="919"/>
                      <a:pt x="0" y="951"/>
                      <a:pt x="0" y="1014"/>
                    </a:cubicBezTo>
                    <a:cubicBezTo>
                      <a:pt x="0" y="1109"/>
                      <a:pt x="32" y="1141"/>
                      <a:pt x="63" y="1205"/>
                    </a:cubicBezTo>
                    <a:cubicBezTo>
                      <a:pt x="127" y="1236"/>
                      <a:pt x="159" y="1268"/>
                      <a:pt x="222" y="1268"/>
                    </a:cubicBezTo>
                    <a:cubicBezTo>
                      <a:pt x="317" y="1268"/>
                      <a:pt x="349" y="1236"/>
                      <a:pt x="412" y="1205"/>
                    </a:cubicBezTo>
                    <a:cubicBezTo>
                      <a:pt x="444" y="1141"/>
                      <a:pt x="475" y="1109"/>
                      <a:pt x="475" y="1014"/>
                    </a:cubicBezTo>
                    <a:cubicBezTo>
                      <a:pt x="475" y="951"/>
                      <a:pt x="444" y="919"/>
                      <a:pt x="412" y="856"/>
                    </a:cubicBezTo>
                    <a:cubicBezTo>
                      <a:pt x="349" y="824"/>
                      <a:pt x="317" y="793"/>
                      <a:pt x="222" y="793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777;p28">
                <a:extLst>
                  <a:ext uri="{FF2B5EF4-FFF2-40B4-BE49-F238E27FC236}">
                    <a16:creationId xmlns:a16="http://schemas.microsoft.com/office/drawing/2014/main" id="{6BEBEB48-871A-4A0E-9468-CF54C1DB0657}"/>
                  </a:ext>
                </a:extLst>
              </p:cNvPr>
              <p:cNvSpPr/>
              <p:nvPr/>
            </p:nvSpPr>
            <p:spPr>
              <a:xfrm>
                <a:off x="1508553" y="1302340"/>
                <a:ext cx="16908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825" h="1871" extrusionOk="0">
                    <a:moveTo>
                      <a:pt x="0" y="1"/>
                    </a:moveTo>
                    <a:lnTo>
                      <a:pt x="0" y="413"/>
                    </a:lnTo>
                    <a:lnTo>
                      <a:pt x="349" y="413"/>
                    </a:lnTo>
                    <a:lnTo>
                      <a:pt x="349" y="1870"/>
                    </a:lnTo>
                    <a:lnTo>
                      <a:pt x="824" y="1870"/>
                    </a:lnTo>
                    <a:lnTo>
                      <a:pt x="824" y="1"/>
                    </a:ln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778;p28">
                <a:extLst>
                  <a:ext uri="{FF2B5EF4-FFF2-40B4-BE49-F238E27FC236}">
                    <a16:creationId xmlns:a16="http://schemas.microsoft.com/office/drawing/2014/main" id="{221C35F3-43F3-4204-84DF-8B4445E7756F}"/>
                  </a:ext>
                </a:extLst>
              </p:cNvPr>
              <p:cNvSpPr/>
              <p:nvPr/>
            </p:nvSpPr>
            <p:spPr>
              <a:xfrm>
                <a:off x="1537123" y="1302340"/>
                <a:ext cx="29902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871" extrusionOk="0">
                    <a:moveTo>
                      <a:pt x="761" y="1"/>
                    </a:moveTo>
                    <a:cubicBezTo>
                      <a:pt x="508" y="1"/>
                      <a:pt x="254" y="96"/>
                      <a:pt x="1" y="286"/>
                    </a:cubicBezTo>
                    <a:lnTo>
                      <a:pt x="191" y="634"/>
                    </a:lnTo>
                    <a:cubicBezTo>
                      <a:pt x="254" y="571"/>
                      <a:pt x="349" y="508"/>
                      <a:pt x="444" y="444"/>
                    </a:cubicBezTo>
                    <a:cubicBezTo>
                      <a:pt x="539" y="413"/>
                      <a:pt x="603" y="381"/>
                      <a:pt x="698" y="381"/>
                    </a:cubicBezTo>
                    <a:cubicBezTo>
                      <a:pt x="761" y="381"/>
                      <a:pt x="825" y="413"/>
                      <a:pt x="856" y="444"/>
                    </a:cubicBezTo>
                    <a:cubicBezTo>
                      <a:pt x="888" y="476"/>
                      <a:pt x="888" y="508"/>
                      <a:pt x="888" y="539"/>
                    </a:cubicBezTo>
                    <a:cubicBezTo>
                      <a:pt x="888" y="603"/>
                      <a:pt x="888" y="634"/>
                      <a:pt x="856" y="698"/>
                    </a:cubicBezTo>
                    <a:cubicBezTo>
                      <a:pt x="825" y="761"/>
                      <a:pt x="761" y="793"/>
                      <a:pt x="729" y="856"/>
                    </a:cubicBezTo>
                    <a:lnTo>
                      <a:pt x="32" y="1553"/>
                    </a:lnTo>
                    <a:lnTo>
                      <a:pt x="64" y="1870"/>
                    </a:lnTo>
                    <a:lnTo>
                      <a:pt x="1458" y="1870"/>
                    </a:lnTo>
                    <a:lnTo>
                      <a:pt x="1458" y="1490"/>
                    </a:lnTo>
                    <a:lnTo>
                      <a:pt x="666" y="1490"/>
                    </a:lnTo>
                    <a:lnTo>
                      <a:pt x="1046" y="1110"/>
                    </a:lnTo>
                    <a:cubicBezTo>
                      <a:pt x="1173" y="983"/>
                      <a:pt x="1268" y="888"/>
                      <a:pt x="1332" y="793"/>
                    </a:cubicBezTo>
                    <a:cubicBezTo>
                      <a:pt x="1395" y="666"/>
                      <a:pt x="1427" y="571"/>
                      <a:pt x="1427" y="476"/>
                    </a:cubicBezTo>
                    <a:cubicBezTo>
                      <a:pt x="1427" y="381"/>
                      <a:pt x="1395" y="286"/>
                      <a:pt x="1332" y="222"/>
                    </a:cubicBezTo>
                    <a:cubicBezTo>
                      <a:pt x="1268" y="159"/>
                      <a:pt x="1205" y="96"/>
                      <a:pt x="1110" y="64"/>
                    </a:cubicBezTo>
                    <a:cubicBezTo>
                      <a:pt x="1015" y="1"/>
                      <a:pt x="888" y="1"/>
                      <a:pt x="761" y="1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" name="Google Shape;1779;p28">
              <a:extLst>
                <a:ext uri="{FF2B5EF4-FFF2-40B4-BE49-F238E27FC236}">
                  <a16:creationId xmlns:a16="http://schemas.microsoft.com/office/drawing/2014/main" id="{1EF65996-8F4B-4BB5-9440-B6B857816238}"/>
                </a:ext>
              </a:extLst>
            </p:cNvPr>
            <p:cNvSpPr/>
            <p:nvPr/>
          </p:nvSpPr>
          <p:spPr>
            <a:xfrm>
              <a:off x="2742414" y="1301049"/>
              <a:ext cx="88333" cy="44187"/>
            </a:xfrm>
            <a:custGeom>
              <a:avLst/>
              <a:gdLst/>
              <a:ahLst/>
              <a:cxnLst/>
              <a:rect l="l" t="t" r="r" b="b"/>
              <a:pathLst>
                <a:path w="4310" h="2156" extrusionOk="0">
                  <a:moveTo>
                    <a:pt x="3707" y="159"/>
                  </a:moveTo>
                  <a:cubicBezTo>
                    <a:pt x="3961" y="159"/>
                    <a:pt x="4151" y="381"/>
                    <a:pt x="4151" y="602"/>
                  </a:cubicBezTo>
                  <a:lnTo>
                    <a:pt x="4151" y="1553"/>
                  </a:lnTo>
                  <a:cubicBezTo>
                    <a:pt x="4151" y="1775"/>
                    <a:pt x="3961" y="1997"/>
                    <a:pt x="3707" y="1997"/>
                  </a:cubicBezTo>
                  <a:lnTo>
                    <a:pt x="602" y="1997"/>
                  </a:lnTo>
                  <a:cubicBezTo>
                    <a:pt x="349" y="1997"/>
                    <a:pt x="158" y="1775"/>
                    <a:pt x="158" y="1553"/>
                  </a:cubicBezTo>
                  <a:lnTo>
                    <a:pt x="158" y="602"/>
                  </a:lnTo>
                  <a:cubicBezTo>
                    <a:pt x="158" y="381"/>
                    <a:pt x="349" y="159"/>
                    <a:pt x="602" y="159"/>
                  </a:cubicBezTo>
                  <a:close/>
                  <a:moveTo>
                    <a:pt x="602" y="0"/>
                  </a:moveTo>
                  <a:cubicBezTo>
                    <a:pt x="254" y="0"/>
                    <a:pt x="0" y="285"/>
                    <a:pt x="0" y="602"/>
                  </a:cubicBezTo>
                  <a:lnTo>
                    <a:pt x="0" y="1553"/>
                  </a:lnTo>
                  <a:cubicBezTo>
                    <a:pt x="0" y="1870"/>
                    <a:pt x="254" y="2155"/>
                    <a:pt x="602" y="2155"/>
                  </a:cubicBezTo>
                  <a:lnTo>
                    <a:pt x="3707" y="2155"/>
                  </a:lnTo>
                  <a:cubicBezTo>
                    <a:pt x="4056" y="2155"/>
                    <a:pt x="4310" y="1870"/>
                    <a:pt x="4310" y="1553"/>
                  </a:cubicBezTo>
                  <a:lnTo>
                    <a:pt x="4310" y="602"/>
                  </a:lnTo>
                  <a:cubicBezTo>
                    <a:pt x="4310" y="285"/>
                    <a:pt x="4056" y="0"/>
                    <a:pt x="3707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80;p28">
              <a:extLst>
                <a:ext uri="{FF2B5EF4-FFF2-40B4-BE49-F238E27FC236}">
                  <a16:creationId xmlns:a16="http://schemas.microsoft.com/office/drawing/2014/main" id="{3B694284-5123-4558-913E-07A195752D52}"/>
                </a:ext>
              </a:extLst>
            </p:cNvPr>
            <p:cNvSpPr/>
            <p:nvPr/>
          </p:nvSpPr>
          <p:spPr>
            <a:xfrm>
              <a:off x="2751493" y="1307545"/>
              <a:ext cx="64969" cy="31193"/>
            </a:xfrm>
            <a:custGeom>
              <a:avLst/>
              <a:gdLst/>
              <a:ahLst/>
              <a:cxnLst/>
              <a:rect l="l" t="t" r="r" b="b"/>
              <a:pathLst>
                <a:path w="3170" h="1522" extrusionOk="0">
                  <a:moveTo>
                    <a:pt x="413" y="0"/>
                  </a:moveTo>
                  <a:cubicBezTo>
                    <a:pt x="159" y="0"/>
                    <a:pt x="1" y="190"/>
                    <a:pt x="1" y="412"/>
                  </a:cubicBezTo>
                  <a:lnTo>
                    <a:pt x="1" y="1109"/>
                  </a:lnTo>
                  <a:cubicBezTo>
                    <a:pt x="1" y="1331"/>
                    <a:pt x="159" y="1521"/>
                    <a:pt x="413" y="1521"/>
                  </a:cubicBezTo>
                  <a:lnTo>
                    <a:pt x="2757" y="1521"/>
                  </a:lnTo>
                  <a:cubicBezTo>
                    <a:pt x="3011" y="1521"/>
                    <a:pt x="3169" y="1331"/>
                    <a:pt x="3169" y="1109"/>
                  </a:cubicBezTo>
                  <a:lnTo>
                    <a:pt x="3169" y="412"/>
                  </a:lnTo>
                  <a:cubicBezTo>
                    <a:pt x="3169" y="190"/>
                    <a:pt x="3011" y="0"/>
                    <a:pt x="2757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81;p28">
              <a:extLst>
                <a:ext uri="{FF2B5EF4-FFF2-40B4-BE49-F238E27FC236}">
                  <a16:creationId xmlns:a16="http://schemas.microsoft.com/office/drawing/2014/main" id="{27C64D3C-3BE7-43ED-B89C-CFEEBDEFC955}"/>
                </a:ext>
              </a:extLst>
            </p:cNvPr>
            <p:cNvSpPr/>
            <p:nvPr/>
          </p:nvSpPr>
          <p:spPr>
            <a:xfrm>
              <a:off x="2827488" y="1312075"/>
              <a:ext cx="11047" cy="22114"/>
            </a:xfrm>
            <a:custGeom>
              <a:avLst/>
              <a:gdLst/>
              <a:ahLst/>
              <a:cxnLst/>
              <a:rect l="l" t="t" r="r" b="b"/>
              <a:pathLst>
                <a:path w="539" h="1079" extrusionOk="0">
                  <a:moveTo>
                    <a:pt x="380" y="191"/>
                  </a:moveTo>
                  <a:lnTo>
                    <a:pt x="380" y="888"/>
                  </a:lnTo>
                  <a:lnTo>
                    <a:pt x="159" y="888"/>
                  </a:lnTo>
                  <a:lnTo>
                    <a:pt x="159" y="191"/>
                  </a:lnTo>
                  <a:close/>
                  <a:moveTo>
                    <a:pt x="0" y="1"/>
                  </a:moveTo>
                  <a:lnTo>
                    <a:pt x="0" y="1078"/>
                  </a:lnTo>
                  <a:lnTo>
                    <a:pt x="539" y="1078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377;p37">
            <a:extLst>
              <a:ext uri="{FF2B5EF4-FFF2-40B4-BE49-F238E27FC236}">
                <a16:creationId xmlns:a16="http://schemas.microsoft.com/office/drawing/2014/main" id="{32704BF4-B499-4A00-A3CF-8F919E1A0BF0}"/>
              </a:ext>
            </a:extLst>
          </p:cNvPr>
          <p:cNvGrpSpPr/>
          <p:nvPr/>
        </p:nvGrpSpPr>
        <p:grpSpPr>
          <a:xfrm>
            <a:off x="8470950" y="4406470"/>
            <a:ext cx="1143493" cy="999923"/>
            <a:chOff x="6644304" y="3073628"/>
            <a:chExt cx="576302" cy="511871"/>
          </a:xfrm>
        </p:grpSpPr>
        <p:sp>
          <p:nvSpPr>
            <p:cNvPr id="166" name="Google Shape;378;p37">
              <a:extLst>
                <a:ext uri="{FF2B5EF4-FFF2-40B4-BE49-F238E27FC236}">
                  <a16:creationId xmlns:a16="http://schemas.microsoft.com/office/drawing/2014/main" id="{41648C8F-7A96-4EEF-B8CD-84783C9FC166}"/>
                </a:ext>
              </a:extLst>
            </p:cNvPr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67" name="Google Shape;379;p37">
              <a:extLst>
                <a:ext uri="{FF2B5EF4-FFF2-40B4-BE49-F238E27FC236}">
                  <a16:creationId xmlns:a16="http://schemas.microsoft.com/office/drawing/2014/main" id="{EF67EF2F-A923-4E7A-BD91-E1B77B196410}"/>
                </a:ext>
              </a:extLst>
            </p:cNvPr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171" name="Google Shape;380;p37">
                <a:extLst>
                  <a:ext uri="{FF2B5EF4-FFF2-40B4-BE49-F238E27FC236}">
                    <a16:creationId xmlns:a16="http://schemas.microsoft.com/office/drawing/2014/main" id="{8BA0DA67-3BA0-4ACF-ADB0-A04394F9C2B0}"/>
                  </a:ext>
                </a:extLst>
              </p:cNvPr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avLst/>
                <a:gdLst/>
                <a:ahLst/>
                <a:cxnLst/>
                <a:rect l="l" t="t" r="r" b="b"/>
                <a:pathLst>
                  <a:path w="41379" h="54723" extrusionOk="0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381;p37">
                <a:extLst>
                  <a:ext uri="{FF2B5EF4-FFF2-40B4-BE49-F238E27FC236}">
                    <a16:creationId xmlns:a16="http://schemas.microsoft.com/office/drawing/2014/main" id="{B8A6038E-16AF-4338-9836-743FE3C83437}"/>
                  </a:ext>
                </a:extLst>
              </p:cNvPr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avLst/>
                <a:gdLst/>
                <a:ahLst/>
                <a:cxnLst/>
                <a:rect l="l" t="t" r="r" b="b"/>
                <a:pathLst>
                  <a:path w="33022" h="36872" extrusionOk="0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382;p37">
                <a:extLst>
                  <a:ext uri="{FF2B5EF4-FFF2-40B4-BE49-F238E27FC236}">
                    <a16:creationId xmlns:a16="http://schemas.microsoft.com/office/drawing/2014/main" id="{17E37DB0-81DE-4AD9-95AA-122BCFCC27BB}"/>
                  </a:ext>
                </a:extLst>
              </p:cNvPr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26421" extrusionOk="0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383;p37">
                <a:extLst>
                  <a:ext uri="{FF2B5EF4-FFF2-40B4-BE49-F238E27FC236}">
                    <a16:creationId xmlns:a16="http://schemas.microsoft.com/office/drawing/2014/main" id="{A0E953B1-CE33-4A59-B040-CE0DAE11FC9A}"/>
                  </a:ext>
                </a:extLst>
              </p:cNvPr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2026" extrusionOk="0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384;p37">
                <a:extLst>
                  <a:ext uri="{FF2B5EF4-FFF2-40B4-BE49-F238E27FC236}">
                    <a16:creationId xmlns:a16="http://schemas.microsoft.com/office/drawing/2014/main" id="{8410E57F-BF6B-4E1E-A4B9-14881263E9BF}"/>
                  </a:ext>
                </a:extLst>
              </p:cNvPr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467" extrusionOk="0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8" name="Google Shape;385;p37">
              <a:extLst>
                <a:ext uri="{FF2B5EF4-FFF2-40B4-BE49-F238E27FC236}">
                  <a16:creationId xmlns:a16="http://schemas.microsoft.com/office/drawing/2014/main" id="{B5470800-75C1-4D65-8D3A-D060998D5267}"/>
                </a:ext>
              </a:extLst>
            </p:cNvPr>
            <p:cNvSpPr/>
            <p:nvPr/>
          </p:nvSpPr>
          <p:spPr>
            <a:xfrm>
              <a:off x="6867451" y="3073651"/>
              <a:ext cx="102383" cy="56919"/>
            </a:xfrm>
            <a:custGeom>
              <a:avLst/>
              <a:gdLst/>
              <a:ahLst/>
              <a:cxnLst/>
              <a:rect l="l" t="t" r="r" b="b"/>
              <a:pathLst>
                <a:path w="17744" h="9869" extrusionOk="0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86;p37">
              <a:extLst>
                <a:ext uri="{FF2B5EF4-FFF2-40B4-BE49-F238E27FC236}">
                  <a16:creationId xmlns:a16="http://schemas.microsoft.com/office/drawing/2014/main" id="{A21C2A02-B5D4-4DDC-9544-2895B715B9C8}"/>
                </a:ext>
              </a:extLst>
            </p:cNvPr>
            <p:cNvSpPr/>
            <p:nvPr/>
          </p:nvSpPr>
          <p:spPr>
            <a:xfrm>
              <a:off x="7069097" y="3119476"/>
              <a:ext cx="78535" cy="76898"/>
            </a:xfrm>
            <a:custGeom>
              <a:avLst/>
              <a:gdLst/>
              <a:ahLst/>
              <a:cxnLst/>
              <a:rect l="l" t="t" r="r" b="b"/>
              <a:pathLst>
                <a:path w="13611" h="13333" extrusionOk="0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87;p37">
              <a:extLst>
                <a:ext uri="{FF2B5EF4-FFF2-40B4-BE49-F238E27FC236}">
                  <a16:creationId xmlns:a16="http://schemas.microsoft.com/office/drawing/2014/main" id="{574B7AFE-FFCD-4DFB-854E-206F5678FD76}"/>
                </a:ext>
              </a:extLst>
            </p:cNvPr>
            <p:cNvSpPr/>
            <p:nvPr/>
          </p:nvSpPr>
          <p:spPr>
            <a:xfrm>
              <a:off x="6946266" y="3181844"/>
              <a:ext cx="21095" cy="14742"/>
            </a:xfrm>
            <a:custGeom>
              <a:avLst/>
              <a:gdLst/>
              <a:ahLst/>
              <a:cxnLst/>
              <a:rect l="l" t="t" r="r" b="b"/>
              <a:pathLst>
                <a:path w="3656" h="2556" extrusionOk="0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" name="Google Shape;574;p51">
            <a:extLst>
              <a:ext uri="{FF2B5EF4-FFF2-40B4-BE49-F238E27FC236}">
                <a16:creationId xmlns:a16="http://schemas.microsoft.com/office/drawing/2014/main" id="{8B76567A-1D6E-4FD0-A5CC-8106BDD79FFA}"/>
              </a:ext>
            </a:extLst>
          </p:cNvPr>
          <p:cNvSpPr txBox="1">
            <a:spLocks/>
          </p:cNvSpPr>
          <p:nvPr/>
        </p:nvSpPr>
        <p:spPr>
          <a:xfrm>
            <a:off x="718852" y="944100"/>
            <a:ext cx="308400" cy="530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Berlin Sans FB Demi" panose="020E0802020502020306" pitchFamily="34" charset="0"/>
              </a:rPr>
              <a:t>1</a:t>
            </a:r>
          </a:p>
        </p:txBody>
      </p:sp>
      <p:sp>
        <p:nvSpPr>
          <p:cNvPr id="188" name="Google Shape;574;p51">
            <a:extLst>
              <a:ext uri="{FF2B5EF4-FFF2-40B4-BE49-F238E27FC236}">
                <a16:creationId xmlns:a16="http://schemas.microsoft.com/office/drawing/2014/main" id="{7AD59D46-CACE-48A7-95AA-16DD2AE5D90F}"/>
              </a:ext>
            </a:extLst>
          </p:cNvPr>
          <p:cNvSpPr txBox="1">
            <a:spLocks/>
          </p:cNvSpPr>
          <p:nvPr/>
        </p:nvSpPr>
        <p:spPr>
          <a:xfrm>
            <a:off x="2443703" y="995383"/>
            <a:ext cx="308400" cy="530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Rockwell Extra Bold" panose="02060903040505020403" pitchFamily="18" charset="0"/>
              </a:rPr>
              <a:t>2</a:t>
            </a:r>
          </a:p>
        </p:txBody>
      </p:sp>
      <p:sp>
        <p:nvSpPr>
          <p:cNvPr id="189" name="Google Shape;574;p51">
            <a:extLst>
              <a:ext uri="{FF2B5EF4-FFF2-40B4-BE49-F238E27FC236}">
                <a16:creationId xmlns:a16="http://schemas.microsoft.com/office/drawing/2014/main" id="{1D5221D1-19C9-493A-BAD7-CFE8AEE6A2CB}"/>
              </a:ext>
            </a:extLst>
          </p:cNvPr>
          <p:cNvSpPr txBox="1">
            <a:spLocks/>
          </p:cNvSpPr>
          <p:nvPr/>
        </p:nvSpPr>
        <p:spPr>
          <a:xfrm>
            <a:off x="4381098" y="967604"/>
            <a:ext cx="308400" cy="530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Berlin Sans FB Demi" panose="020E0802020502020306" pitchFamily="34" charset="0"/>
              </a:rPr>
              <a:t>3</a:t>
            </a:r>
          </a:p>
        </p:txBody>
      </p:sp>
      <p:sp>
        <p:nvSpPr>
          <p:cNvPr id="190" name="Google Shape;574;p51">
            <a:extLst>
              <a:ext uri="{FF2B5EF4-FFF2-40B4-BE49-F238E27FC236}">
                <a16:creationId xmlns:a16="http://schemas.microsoft.com/office/drawing/2014/main" id="{85E494D4-DC43-458E-9591-E86C2E91BD7D}"/>
              </a:ext>
            </a:extLst>
          </p:cNvPr>
          <p:cNvSpPr txBox="1">
            <a:spLocks/>
          </p:cNvSpPr>
          <p:nvPr/>
        </p:nvSpPr>
        <p:spPr>
          <a:xfrm>
            <a:off x="6203750" y="983710"/>
            <a:ext cx="308400" cy="530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Berlin Sans FB Demi" panose="020E0802020502020306" pitchFamily="34" charset="0"/>
              </a:rPr>
              <a:t>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4B3755-F499-4BED-89C3-6FBB49051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42" y="1862346"/>
            <a:ext cx="1167718" cy="2109385"/>
          </a:xfrm>
          <a:prstGeom prst="rect">
            <a:avLst/>
          </a:prstGeom>
        </p:spPr>
      </p:pic>
      <p:grpSp>
        <p:nvGrpSpPr>
          <p:cNvPr id="159" name="Google Shape;1757;p28">
            <a:extLst>
              <a:ext uri="{FF2B5EF4-FFF2-40B4-BE49-F238E27FC236}">
                <a16:creationId xmlns:a16="http://schemas.microsoft.com/office/drawing/2014/main" id="{45A60C82-84BA-40F3-9289-2966A2475455}"/>
              </a:ext>
            </a:extLst>
          </p:cNvPr>
          <p:cNvGrpSpPr/>
          <p:nvPr/>
        </p:nvGrpSpPr>
        <p:grpSpPr>
          <a:xfrm>
            <a:off x="2018766" y="1503647"/>
            <a:ext cx="1396659" cy="2621662"/>
            <a:chOff x="1187675" y="1106225"/>
            <a:chExt cx="1845049" cy="3625811"/>
          </a:xfrm>
        </p:grpSpPr>
        <p:grpSp>
          <p:nvGrpSpPr>
            <p:cNvPr id="160" name="Google Shape;1758;p28">
              <a:extLst>
                <a:ext uri="{FF2B5EF4-FFF2-40B4-BE49-F238E27FC236}">
                  <a16:creationId xmlns:a16="http://schemas.microsoft.com/office/drawing/2014/main" id="{3A2B9E54-4D87-48A2-A99C-F56E1B88DAEC}"/>
                </a:ext>
              </a:extLst>
            </p:cNvPr>
            <p:cNvGrpSpPr/>
            <p:nvPr/>
          </p:nvGrpSpPr>
          <p:grpSpPr>
            <a:xfrm>
              <a:off x="1187675" y="1106225"/>
              <a:ext cx="1845049" cy="3625811"/>
              <a:chOff x="1187675" y="1106225"/>
              <a:chExt cx="1845049" cy="3625811"/>
            </a:xfrm>
          </p:grpSpPr>
          <p:sp>
            <p:nvSpPr>
              <p:cNvPr id="194" name="Google Shape;1759;p28">
                <a:extLst>
                  <a:ext uri="{FF2B5EF4-FFF2-40B4-BE49-F238E27FC236}">
                    <a16:creationId xmlns:a16="http://schemas.microsoft.com/office/drawing/2014/main" id="{B8E429E3-E611-4B27-874A-B615AEA1C675}"/>
                  </a:ext>
                </a:extLst>
              </p:cNvPr>
              <p:cNvSpPr/>
              <p:nvPr/>
            </p:nvSpPr>
            <p:spPr>
              <a:xfrm>
                <a:off x="1220795" y="1106225"/>
                <a:ext cx="1780114" cy="3625811"/>
              </a:xfrm>
              <a:custGeom>
                <a:avLst/>
                <a:gdLst/>
                <a:ahLst/>
                <a:cxnLst/>
                <a:rect l="l" t="t" r="r" b="b"/>
                <a:pathLst>
                  <a:path w="86856" h="176912" extrusionOk="0">
                    <a:moveTo>
                      <a:pt x="13277" y="0"/>
                    </a:moveTo>
                    <a:cubicBezTo>
                      <a:pt x="5957" y="0"/>
                      <a:pt x="0" y="5926"/>
                      <a:pt x="0" y="13277"/>
                    </a:cubicBezTo>
                    <a:lnTo>
                      <a:pt x="0" y="163635"/>
                    </a:lnTo>
                    <a:cubicBezTo>
                      <a:pt x="0" y="170986"/>
                      <a:pt x="5957" y="176912"/>
                      <a:pt x="13277" y="176912"/>
                    </a:cubicBezTo>
                    <a:lnTo>
                      <a:pt x="73610" y="176912"/>
                    </a:lnTo>
                    <a:cubicBezTo>
                      <a:pt x="80930" y="176912"/>
                      <a:pt x="86856" y="170986"/>
                      <a:pt x="86856" y="163635"/>
                    </a:cubicBezTo>
                    <a:lnTo>
                      <a:pt x="86856" y="13277"/>
                    </a:lnTo>
                    <a:cubicBezTo>
                      <a:pt x="86856" y="5926"/>
                      <a:pt x="80930" y="0"/>
                      <a:pt x="73610" y="0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760;p28">
                <a:extLst>
                  <a:ext uri="{FF2B5EF4-FFF2-40B4-BE49-F238E27FC236}">
                    <a16:creationId xmlns:a16="http://schemas.microsoft.com/office/drawing/2014/main" id="{9AABCED4-D052-4BDF-AF2D-83D231F438CB}"/>
                  </a:ext>
                </a:extLst>
              </p:cNvPr>
              <p:cNvSpPr/>
              <p:nvPr/>
            </p:nvSpPr>
            <p:spPr>
              <a:xfrm>
                <a:off x="2983351" y="1943335"/>
                <a:ext cx="49372" cy="420844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0534" extrusionOk="0">
                    <a:moveTo>
                      <a:pt x="1204" y="0"/>
                    </a:moveTo>
                    <a:cubicBezTo>
                      <a:pt x="539" y="0"/>
                      <a:pt x="0" y="539"/>
                      <a:pt x="0" y="1204"/>
                    </a:cubicBezTo>
                    <a:lnTo>
                      <a:pt x="0" y="19330"/>
                    </a:lnTo>
                    <a:cubicBezTo>
                      <a:pt x="0" y="19963"/>
                      <a:pt x="539" y="20534"/>
                      <a:pt x="1204" y="20534"/>
                    </a:cubicBezTo>
                    <a:cubicBezTo>
                      <a:pt x="1870" y="20534"/>
                      <a:pt x="2408" y="19963"/>
                      <a:pt x="2408" y="19330"/>
                    </a:cubicBezTo>
                    <a:lnTo>
                      <a:pt x="2408" y="1204"/>
                    </a:lnTo>
                    <a:cubicBezTo>
                      <a:pt x="2408" y="539"/>
                      <a:pt x="1870" y="0"/>
                      <a:pt x="1204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761;p28">
                <a:extLst>
                  <a:ext uri="{FF2B5EF4-FFF2-40B4-BE49-F238E27FC236}">
                    <a16:creationId xmlns:a16="http://schemas.microsoft.com/office/drawing/2014/main" id="{4C2BD9B5-ADA3-4B0D-92F0-C20FECB7DBCD}"/>
                  </a:ext>
                </a:extLst>
              </p:cNvPr>
              <p:cNvSpPr/>
              <p:nvPr/>
            </p:nvSpPr>
            <p:spPr>
              <a:xfrm>
                <a:off x="1189622" y="1845267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7"/>
                    </a:cubicBezTo>
                    <a:lnTo>
                      <a:pt x="0" y="11820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03" y="13468"/>
                      <a:pt x="3264" y="12739"/>
                      <a:pt x="3264" y="11820"/>
                    </a:cubicBezTo>
                    <a:lnTo>
                      <a:pt x="3264" y="1617"/>
                    </a:lnTo>
                    <a:cubicBezTo>
                      <a:pt x="3264" y="729"/>
                      <a:pt x="2503" y="0"/>
                      <a:pt x="1616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762;p28">
                <a:extLst>
                  <a:ext uri="{FF2B5EF4-FFF2-40B4-BE49-F238E27FC236}">
                    <a16:creationId xmlns:a16="http://schemas.microsoft.com/office/drawing/2014/main" id="{69D5A5F1-1EBE-431E-A434-795215D09EE5}"/>
                  </a:ext>
                </a:extLst>
              </p:cNvPr>
              <p:cNvSpPr/>
              <p:nvPr/>
            </p:nvSpPr>
            <p:spPr>
              <a:xfrm>
                <a:off x="1187675" y="2173881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6"/>
                    </a:cubicBezTo>
                    <a:lnTo>
                      <a:pt x="0" y="11852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35" y="13468"/>
                      <a:pt x="3264" y="12739"/>
                      <a:pt x="3264" y="11852"/>
                    </a:cubicBezTo>
                    <a:lnTo>
                      <a:pt x="3264" y="1616"/>
                    </a:lnTo>
                    <a:cubicBezTo>
                      <a:pt x="3264" y="729"/>
                      <a:pt x="2535" y="0"/>
                      <a:pt x="1616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763;p28">
                <a:extLst>
                  <a:ext uri="{FF2B5EF4-FFF2-40B4-BE49-F238E27FC236}">
                    <a16:creationId xmlns:a16="http://schemas.microsoft.com/office/drawing/2014/main" id="{7EF8FC67-DF44-49B3-B12E-65C286D7A39E}"/>
                  </a:ext>
                </a:extLst>
              </p:cNvPr>
              <p:cNvSpPr/>
              <p:nvPr/>
            </p:nvSpPr>
            <p:spPr>
              <a:xfrm>
                <a:off x="1194807" y="1580290"/>
                <a:ext cx="52631" cy="158488"/>
              </a:xfrm>
              <a:custGeom>
                <a:avLst/>
                <a:gdLst/>
                <a:ahLst/>
                <a:cxnLst/>
                <a:rect l="l" t="t" r="r" b="b"/>
                <a:pathLst>
                  <a:path w="2568" h="7733" extrusionOk="0">
                    <a:moveTo>
                      <a:pt x="1268" y="1"/>
                    </a:moveTo>
                    <a:cubicBezTo>
                      <a:pt x="571" y="1"/>
                      <a:pt x="1" y="571"/>
                      <a:pt x="1" y="1300"/>
                    </a:cubicBezTo>
                    <a:lnTo>
                      <a:pt x="1" y="6434"/>
                    </a:lnTo>
                    <a:cubicBezTo>
                      <a:pt x="1" y="7131"/>
                      <a:pt x="571" y="7733"/>
                      <a:pt x="1268" y="7733"/>
                    </a:cubicBezTo>
                    <a:cubicBezTo>
                      <a:pt x="1997" y="7733"/>
                      <a:pt x="2567" y="7131"/>
                      <a:pt x="2567" y="6434"/>
                    </a:cubicBezTo>
                    <a:lnTo>
                      <a:pt x="2567" y="1300"/>
                    </a:lnTo>
                    <a:cubicBezTo>
                      <a:pt x="2567" y="571"/>
                      <a:pt x="1997" y="1"/>
                      <a:pt x="1268" y="1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61" name="Google Shape;1764;p28">
              <a:extLst>
                <a:ext uri="{FF2B5EF4-FFF2-40B4-BE49-F238E27FC236}">
                  <a16:creationId xmlns:a16="http://schemas.microsoft.com/office/drawing/2014/main" id="{8878E0C5-CA10-4AAF-8F3A-F566EFA6AA9C}"/>
                </a:ext>
              </a:extLst>
            </p:cNvPr>
            <p:cNvSpPr/>
            <p:nvPr/>
          </p:nvSpPr>
          <p:spPr>
            <a:xfrm>
              <a:off x="1331180" y="1216609"/>
              <a:ext cx="1586133" cy="3405674"/>
            </a:xfrm>
            <a:custGeom>
              <a:avLst/>
              <a:gdLst/>
              <a:ahLst/>
              <a:cxnLst/>
              <a:rect l="l" t="t" r="r" b="b"/>
              <a:pathLst>
                <a:path w="76115" h="166171" extrusionOk="0">
                  <a:moveTo>
                    <a:pt x="7891" y="1"/>
                  </a:moveTo>
                  <a:cubicBezTo>
                    <a:pt x="3550" y="1"/>
                    <a:pt x="1" y="3518"/>
                    <a:pt x="1" y="7891"/>
                  </a:cubicBezTo>
                  <a:lnTo>
                    <a:pt x="1" y="158249"/>
                  </a:lnTo>
                  <a:cubicBezTo>
                    <a:pt x="1" y="162622"/>
                    <a:pt x="3550" y="166171"/>
                    <a:pt x="7891" y="166171"/>
                  </a:cubicBezTo>
                  <a:lnTo>
                    <a:pt x="68224" y="166171"/>
                  </a:lnTo>
                  <a:cubicBezTo>
                    <a:pt x="72565" y="166171"/>
                    <a:pt x="76115" y="162622"/>
                    <a:pt x="76115" y="158249"/>
                  </a:cubicBezTo>
                  <a:lnTo>
                    <a:pt x="76115" y="7891"/>
                  </a:lnTo>
                  <a:cubicBezTo>
                    <a:pt x="76115" y="3518"/>
                    <a:pt x="72565" y="1"/>
                    <a:pt x="68224" y="1"/>
                  </a:cubicBezTo>
                  <a:lnTo>
                    <a:pt x="61380" y="1"/>
                  </a:lnTo>
                  <a:cubicBezTo>
                    <a:pt x="60556" y="1"/>
                    <a:pt x="59922" y="635"/>
                    <a:pt x="59922" y="1459"/>
                  </a:cubicBezTo>
                  <a:cubicBezTo>
                    <a:pt x="59922" y="3994"/>
                    <a:pt x="57862" y="6053"/>
                    <a:pt x="55296" y="6053"/>
                  </a:cubicBezTo>
                  <a:lnTo>
                    <a:pt x="20978" y="6053"/>
                  </a:lnTo>
                  <a:cubicBezTo>
                    <a:pt x="18443" y="6053"/>
                    <a:pt x="16383" y="3994"/>
                    <a:pt x="16383" y="1459"/>
                  </a:cubicBezTo>
                  <a:cubicBezTo>
                    <a:pt x="16383" y="635"/>
                    <a:pt x="15718" y="1"/>
                    <a:pt x="1492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" name="Google Shape;1765;p28">
              <a:extLst>
                <a:ext uri="{FF2B5EF4-FFF2-40B4-BE49-F238E27FC236}">
                  <a16:creationId xmlns:a16="http://schemas.microsoft.com/office/drawing/2014/main" id="{3704EF74-4C51-40AA-8A80-976C30538B44}"/>
                </a:ext>
              </a:extLst>
            </p:cNvPr>
            <p:cNvSpPr/>
            <p:nvPr/>
          </p:nvSpPr>
          <p:spPr>
            <a:xfrm>
              <a:off x="2618359" y="1297154"/>
              <a:ext cx="11723" cy="49372"/>
            </a:xfrm>
            <a:custGeom>
              <a:avLst/>
              <a:gdLst/>
              <a:ahLst/>
              <a:cxnLst/>
              <a:rect l="l" t="t" r="r" b="b"/>
              <a:pathLst>
                <a:path w="572" h="2409" extrusionOk="0">
                  <a:moveTo>
                    <a:pt x="1" y="0"/>
                  </a:moveTo>
                  <a:lnTo>
                    <a:pt x="1" y="2408"/>
                  </a:lnTo>
                  <a:lnTo>
                    <a:pt x="571" y="2408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766;p28">
              <a:extLst>
                <a:ext uri="{FF2B5EF4-FFF2-40B4-BE49-F238E27FC236}">
                  <a16:creationId xmlns:a16="http://schemas.microsoft.com/office/drawing/2014/main" id="{1B420D81-1CC6-4B54-B724-EE81F25E01DC}"/>
                </a:ext>
              </a:extLst>
            </p:cNvPr>
            <p:cNvSpPr/>
            <p:nvPr/>
          </p:nvSpPr>
          <p:spPr>
            <a:xfrm>
              <a:off x="2598233" y="1308181"/>
              <a:ext cx="11703" cy="38346"/>
            </a:xfrm>
            <a:custGeom>
              <a:avLst/>
              <a:gdLst/>
              <a:ahLst/>
              <a:cxnLst/>
              <a:rect l="l" t="t" r="r" b="b"/>
              <a:pathLst>
                <a:path w="571" h="1871" extrusionOk="0">
                  <a:moveTo>
                    <a:pt x="0" y="1"/>
                  </a:moveTo>
                  <a:lnTo>
                    <a:pt x="0" y="1870"/>
                  </a:lnTo>
                  <a:lnTo>
                    <a:pt x="571" y="1870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767;p28">
              <a:extLst>
                <a:ext uri="{FF2B5EF4-FFF2-40B4-BE49-F238E27FC236}">
                  <a16:creationId xmlns:a16="http://schemas.microsoft.com/office/drawing/2014/main" id="{B160ABB2-63AC-4695-B50B-DDE2CAFD2A6C}"/>
                </a:ext>
              </a:extLst>
            </p:cNvPr>
            <p:cNvSpPr/>
            <p:nvPr/>
          </p:nvSpPr>
          <p:spPr>
            <a:xfrm>
              <a:off x="2578107" y="1321830"/>
              <a:ext cx="11703" cy="24696"/>
            </a:xfrm>
            <a:custGeom>
              <a:avLst/>
              <a:gdLst/>
              <a:ahLst/>
              <a:cxnLst/>
              <a:rect l="l" t="t" r="r" b="b"/>
              <a:pathLst>
                <a:path w="571" h="1205" extrusionOk="0">
                  <a:moveTo>
                    <a:pt x="0" y="0"/>
                  </a:moveTo>
                  <a:lnTo>
                    <a:pt x="0" y="1204"/>
                  </a:lnTo>
                  <a:lnTo>
                    <a:pt x="570" y="1204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8;p28">
              <a:extLst>
                <a:ext uri="{FF2B5EF4-FFF2-40B4-BE49-F238E27FC236}">
                  <a16:creationId xmlns:a16="http://schemas.microsoft.com/office/drawing/2014/main" id="{B2410A5C-C910-4895-895B-334038146F35}"/>
                </a:ext>
              </a:extLst>
            </p:cNvPr>
            <p:cNvSpPr/>
            <p:nvPr/>
          </p:nvSpPr>
          <p:spPr>
            <a:xfrm>
              <a:off x="2557960" y="1332856"/>
              <a:ext cx="11723" cy="13670"/>
            </a:xfrm>
            <a:custGeom>
              <a:avLst/>
              <a:gdLst/>
              <a:ahLst/>
              <a:cxnLst/>
              <a:rect l="l" t="t" r="r" b="b"/>
              <a:pathLst>
                <a:path w="572" h="667" extrusionOk="0">
                  <a:moveTo>
                    <a:pt x="1" y="1"/>
                  </a:moveTo>
                  <a:lnTo>
                    <a:pt x="1" y="666"/>
                  </a:lnTo>
                  <a:lnTo>
                    <a:pt x="571" y="666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69;p28">
              <a:extLst>
                <a:ext uri="{FF2B5EF4-FFF2-40B4-BE49-F238E27FC236}">
                  <a16:creationId xmlns:a16="http://schemas.microsoft.com/office/drawing/2014/main" id="{5E3E396A-A25A-4019-933C-0AE4D50854E0}"/>
                </a:ext>
              </a:extLst>
            </p:cNvPr>
            <p:cNvSpPr/>
            <p:nvPr/>
          </p:nvSpPr>
          <p:spPr>
            <a:xfrm>
              <a:off x="2676154" y="1331565"/>
              <a:ext cx="15617" cy="14961"/>
            </a:xfrm>
            <a:custGeom>
              <a:avLst/>
              <a:gdLst/>
              <a:ahLst/>
              <a:cxnLst/>
              <a:rect l="l" t="t" r="r" b="b"/>
              <a:pathLst>
                <a:path w="762" h="730" extrusionOk="0">
                  <a:moveTo>
                    <a:pt x="381" y="1"/>
                  </a:moveTo>
                  <a:cubicBezTo>
                    <a:pt x="191" y="1"/>
                    <a:pt x="1" y="159"/>
                    <a:pt x="1" y="349"/>
                  </a:cubicBezTo>
                  <a:cubicBezTo>
                    <a:pt x="1" y="571"/>
                    <a:pt x="191" y="729"/>
                    <a:pt x="381" y="729"/>
                  </a:cubicBezTo>
                  <a:cubicBezTo>
                    <a:pt x="603" y="729"/>
                    <a:pt x="761" y="571"/>
                    <a:pt x="761" y="349"/>
                  </a:cubicBezTo>
                  <a:cubicBezTo>
                    <a:pt x="761" y="159"/>
                    <a:pt x="603" y="1"/>
                    <a:pt x="381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70;p28">
              <a:extLst>
                <a:ext uri="{FF2B5EF4-FFF2-40B4-BE49-F238E27FC236}">
                  <a16:creationId xmlns:a16="http://schemas.microsoft.com/office/drawing/2014/main" id="{75EAAE03-A995-497A-83D1-DC7F00028F31}"/>
                </a:ext>
              </a:extLst>
            </p:cNvPr>
            <p:cNvSpPr/>
            <p:nvPr/>
          </p:nvSpPr>
          <p:spPr>
            <a:xfrm>
              <a:off x="2665763" y="1315825"/>
              <a:ext cx="36399" cy="13158"/>
            </a:xfrm>
            <a:custGeom>
              <a:avLst/>
              <a:gdLst/>
              <a:ahLst/>
              <a:cxnLst/>
              <a:rect l="l" t="t" r="r" b="b"/>
              <a:pathLst>
                <a:path w="1776" h="642" extrusionOk="0">
                  <a:moveTo>
                    <a:pt x="900" y="0"/>
                  </a:moveTo>
                  <a:cubicBezTo>
                    <a:pt x="595" y="0"/>
                    <a:pt x="286" y="119"/>
                    <a:pt x="64" y="357"/>
                  </a:cubicBezTo>
                  <a:cubicBezTo>
                    <a:pt x="1" y="420"/>
                    <a:pt x="1" y="515"/>
                    <a:pt x="64" y="578"/>
                  </a:cubicBezTo>
                  <a:cubicBezTo>
                    <a:pt x="96" y="610"/>
                    <a:pt x="144" y="626"/>
                    <a:pt x="191" y="626"/>
                  </a:cubicBezTo>
                  <a:cubicBezTo>
                    <a:pt x="239" y="626"/>
                    <a:pt x="286" y="610"/>
                    <a:pt x="318" y="578"/>
                  </a:cubicBezTo>
                  <a:cubicBezTo>
                    <a:pt x="476" y="420"/>
                    <a:pt x="690" y="341"/>
                    <a:pt x="900" y="341"/>
                  </a:cubicBezTo>
                  <a:cubicBezTo>
                    <a:pt x="1110" y="341"/>
                    <a:pt x="1316" y="420"/>
                    <a:pt x="1459" y="578"/>
                  </a:cubicBezTo>
                  <a:lnTo>
                    <a:pt x="1585" y="642"/>
                  </a:lnTo>
                  <a:lnTo>
                    <a:pt x="1712" y="578"/>
                  </a:lnTo>
                  <a:cubicBezTo>
                    <a:pt x="1775" y="515"/>
                    <a:pt x="1775" y="420"/>
                    <a:pt x="1712" y="357"/>
                  </a:cubicBezTo>
                  <a:cubicBezTo>
                    <a:pt x="1506" y="119"/>
                    <a:pt x="1205" y="0"/>
                    <a:pt x="900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71;p28">
              <a:extLst>
                <a:ext uri="{FF2B5EF4-FFF2-40B4-BE49-F238E27FC236}">
                  <a16:creationId xmlns:a16="http://schemas.microsoft.com/office/drawing/2014/main" id="{84DD5998-F4A1-483B-BDE5-393D9770BD1E}"/>
                </a:ext>
              </a:extLst>
            </p:cNvPr>
            <p:cNvSpPr/>
            <p:nvPr/>
          </p:nvSpPr>
          <p:spPr>
            <a:xfrm>
              <a:off x="2659287" y="1303549"/>
              <a:ext cx="49372" cy="14408"/>
            </a:xfrm>
            <a:custGeom>
              <a:avLst/>
              <a:gdLst/>
              <a:ahLst/>
              <a:cxnLst/>
              <a:rect l="l" t="t" r="r" b="b"/>
              <a:pathLst>
                <a:path w="2409" h="703" extrusionOk="0">
                  <a:moveTo>
                    <a:pt x="1221" y="1"/>
                  </a:moveTo>
                  <a:cubicBezTo>
                    <a:pt x="812" y="1"/>
                    <a:pt x="400" y="144"/>
                    <a:pt x="95" y="417"/>
                  </a:cubicBezTo>
                  <a:cubicBezTo>
                    <a:pt x="0" y="449"/>
                    <a:pt x="0" y="575"/>
                    <a:pt x="63" y="639"/>
                  </a:cubicBezTo>
                  <a:cubicBezTo>
                    <a:pt x="101" y="676"/>
                    <a:pt x="149" y="691"/>
                    <a:pt x="201" y="691"/>
                  </a:cubicBezTo>
                  <a:cubicBezTo>
                    <a:pt x="238" y="691"/>
                    <a:pt x="278" y="684"/>
                    <a:pt x="317" y="670"/>
                  </a:cubicBezTo>
                  <a:cubicBezTo>
                    <a:pt x="555" y="449"/>
                    <a:pt x="879" y="338"/>
                    <a:pt x="1204" y="338"/>
                  </a:cubicBezTo>
                  <a:cubicBezTo>
                    <a:pt x="1529" y="338"/>
                    <a:pt x="1854" y="449"/>
                    <a:pt x="2091" y="670"/>
                  </a:cubicBezTo>
                  <a:lnTo>
                    <a:pt x="2218" y="702"/>
                  </a:lnTo>
                  <a:lnTo>
                    <a:pt x="2345" y="639"/>
                  </a:lnTo>
                  <a:cubicBezTo>
                    <a:pt x="2408" y="575"/>
                    <a:pt x="2408" y="449"/>
                    <a:pt x="2313" y="417"/>
                  </a:cubicBezTo>
                  <a:cubicBezTo>
                    <a:pt x="2016" y="136"/>
                    <a:pt x="1620" y="1"/>
                    <a:pt x="1221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772;p28">
              <a:extLst>
                <a:ext uri="{FF2B5EF4-FFF2-40B4-BE49-F238E27FC236}">
                  <a16:creationId xmlns:a16="http://schemas.microsoft.com/office/drawing/2014/main" id="{A683736A-DFD8-43B2-AFDA-2739356AC990}"/>
                </a:ext>
              </a:extLst>
            </p:cNvPr>
            <p:cNvSpPr/>
            <p:nvPr/>
          </p:nvSpPr>
          <p:spPr>
            <a:xfrm>
              <a:off x="2652790" y="1290166"/>
              <a:ext cx="62366" cy="16150"/>
            </a:xfrm>
            <a:custGeom>
              <a:avLst/>
              <a:gdLst/>
              <a:ahLst/>
              <a:cxnLst/>
              <a:rect l="l" t="t" r="r" b="b"/>
              <a:pathLst>
                <a:path w="3043" h="788" extrusionOk="0">
                  <a:moveTo>
                    <a:pt x="1537" y="1"/>
                  </a:moveTo>
                  <a:cubicBezTo>
                    <a:pt x="1022" y="1"/>
                    <a:pt x="507" y="167"/>
                    <a:pt x="95" y="500"/>
                  </a:cubicBezTo>
                  <a:cubicBezTo>
                    <a:pt x="0" y="531"/>
                    <a:pt x="0" y="658"/>
                    <a:pt x="64" y="721"/>
                  </a:cubicBezTo>
                  <a:cubicBezTo>
                    <a:pt x="103" y="761"/>
                    <a:pt x="154" y="788"/>
                    <a:pt x="202" y="788"/>
                  </a:cubicBezTo>
                  <a:cubicBezTo>
                    <a:pt x="232" y="788"/>
                    <a:pt x="261" y="777"/>
                    <a:pt x="285" y="753"/>
                  </a:cubicBezTo>
                  <a:cubicBezTo>
                    <a:pt x="634" y="468"/>
                    <a:pt x="1078" y="325"/>
                    <a:pt x="1521" y="325"/>
                  </a:cubicBezTo>
                  <a:cubicBezTo>
                    <a:pt x="1965" y="325"/>
                    <a:pt x="2408" y="468"/>
                    <a:pt x="2757" y="753"/>
                  </a:cubicBezTo>
                  <a:lnTo>
                    <a:pt x="2852" y="785"/>
                  </a:lnTo>
                  <a:cubicBezTo>
                    <a:pt x="2915" y="785"/>
                    <a:pt x="2947" y="753"/>
                    <a:pt x="3010" y="721"/>
                  </a:cubicBezTo>
                  <a:cubicBezTo>
                    <a:pt x="3042" y="658"/>
                    <a:pt x="3042" y="531"/>
                    <a:pt x="2979" y="500"/>
                  </a:cubicBezTo>
                  <a:cubicBezTo>
                    <a:pt x="2567" y="167"/>
                    <a:pt x="2052" y="1"/>
                    <a:pt x="1537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1" name="Google Shape;1773;p28">
              <a:extLst>
                <a:ext uri="{FF2B5EF4-FFF2-40B4-BE49-F238E27FC236}">
                  <a16:creationId xmlns:a16="http://schemas.microsoft.com/office/drawing/2014/main" id="{91A94BD0-F394-4CEB-8F7D-D22B848A9E31}"/>
                </a:ext>
              </a:extLst>
            </p:cNvPr>
            <p:cNvGrpSpPr/>
            <p:nvPr/>
          </p:nvGrpSpPr>
          <p:grpSpPr>
            <a:xfrm>
              <a:off x="1423407" y="1302340"/>
              <a:ext cx="143618" cy="38981"/>
              <a:chOff x="1423407" y="1302340"/>
              <a:chExt cx="143618" cy="38981"/>
            </a:xfrm>
          </p:grpSpPr>
          <p:sp>
            <p:nvSpPr>
              <p:cNvPr id="185" name="Google Shape;1774;p28">
                <a:extLst>
                  <a:ext uri="{FF2B5EF4-FFF2-40B4-BE49-F238E27FC236}">
                    <a16:creationId xmlns:a16="http://schemas.microsoft.com/office/drawing/2014/main" id="{2260976D-938A-4C79-907E-CB4979D40D18}"/>
                  </a:ext>
                </a:extLst>
              </p:cNvPr>
              <p:cNvSpPr/>
              <p:nvPr/>
            </p:nvSpPr>
            <p:spPr>
              <a:xfrm>
                <a:off x="1423407" y="1302340"/>
                <a:ext cx="16908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825" h="1871" extrusionOk="0">
                    <a:moveTo>
                      <a:pt x="1" y="1"/>
                    </a:moveTo>
                    <a:lnTo>
                      <a:pt x="1" y="413"/>
                    </a:lnTo>
                    <a:lnTo>
                      <a:pt x="349" y="413"/>
                    </a:lnTo>
                    <a:lnTo>
                      <a:pt x="349" y="1870"/>
                    </a:lnTo>
                    <a:lnTo>
                      <a:pt x="824" y="1870"/>
                    </a:lnTo>
                    <a:lnTo>
                      <a:pt x="824" y="1"/>
                    </a:ln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775;p28">
                <a:extLst>
                  <a:ext uri="{FF2B5EF4-FFF2-40B4-BE49-F238E27FC236}">
                    <a16:creationId xmlns:a16="http://schemas.microsoft.com/office/drawing/2014/main" id="{F043A91D-974B-4C9F-8025-5B8F9DA5CC79}"/>
                  </a:ext>
                </a:extLst>
              </p:cNvPr>
              <p:cNvSpPr/>
              <p:nvPr/>
            </p:nvSpPr>
            <p:spPr>
              <a:xfrm>
                <a:off x="1453288" y="1302340"/>
                <a:ext cx="33776" cy="38981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1902" extrusionOk="0">
                    <a:moveTo>
                      <a:pt x="824" y="349"/>
                    </a:moveTo>
                    <a:cubicBezTo>
                      <a:pt x="919" y="349"/>
                      <a:pt x="1014" y="413"/>
                      <a:pt x="1078" y="508"/>
                    </a:cubicBezTo>
                    <a:cubicBezTo>
                      <a:pt x="1109" y="603"/>
                      <a:pt x="1141" y="729"/>
                      <a:pt x="1141" y="951"/>
                    </a:cubicBezTo>
                    <a:cubicBezTo>
                      <a:pt x="1141" y="1141"/>
                      <a:pt x="1109" y="1300"/>
                      <a:pt x="1078" y="1395"/>
                    </a:cubicBezTo>
                    <a:cubicBezTo>
                      <a:pt x="1014" y="1490"/>
                      <a:pt x="919" y="1522"/>
                      <a:pt x="824" y="1522"/>
                    </a:cubicBezTo>
                    <a:cubicBezTo>
                      <a:pt x="697" y="1522"/>
                      <a:pt x="602" y="1490"/>
                      <a:pt x="571" y="1395"/>
                    </a:cubicBezTo>
                    <a:cubicBezTo>
                      <a:pt x="507" y="1300"/>
                      <a:pt x="476" y="1141"/>
                      <a:pt x="476" y="951"/>
                    </a:cubicBezTo>
                    <a:cubicBezTo>
                      <a:pt x="476" y="729"/>
                      <a:pt x="507" y="603"/>
                      <a:pt x="571" y="508"/>
                    </a:cubicBezTo>
                    <a:cubicBezTo>
                      <a:pt x="602" y="413"/>
                      <a:pt x="697" y="349"/>
                      <a:pt x="824" y="349"/>
                    </a:cubicBezTo>
                    <a:close/>
                    <a:moveTo>
                      <a:pt x="824" y="1"/>
                    </a:moveTo>
                    <a:cubicBezTo>
                      <a:pt x="539" y="1"/>
                      <a:pt x="349" y="96"/>
                      <a:pt x="190" y="254"/>
                    </a:cubicBezTo>
                    <a:cubicBezTo>
                      <a:pt x="64" y="413"/>
                      <a:pt x="0" y="634"/>
                      <a:pt x="0" y="951"/>
                    </a:cubicBezTo>
                    <a:cubicBezTo>
                      <a:pt x="0" y="1236"/>
                      <a:pt x="64" y="1490"/>
                      <a:pt x="190" y="1648"/>
                    </a:cubicBezTo>
                    <a:cubicBezTo>
                      <a:pt x="349" y="1807"/>
                      <a:pt x="539" y="1902"/>
                      <a:pt x="824" y="1902"/>
                    </a:cubicBezTo>
                    <a:cubicBezTo>
                      <a:pt x="1078" y="1902"/>
                      <a:pt x="1268" y="1807"/>
                      <a:pt x="1426" y="1648"/>
                    </a:cubicBezTo>
                    <a:cubicBezTo>
                      <a:pt x="1553" y="1490"/>
                      <a:pt x="1648" y="1236"/>
                      <a:pt x="1648" y="951"/>
                    </a:cubicBezTo>
                    <a:cubicBezTo>
                      <a:pt x="1648" y="634"/>
                      <a:pt x="1553" y="413"/>
                      <a:pt x="1426" y="254"/>
                    </a:cubicBezTo>
                    <a:cubicBezTo>
                      <a:pt x="1268" y="96"/>
                      <a:pt x="1078" y="1"/>
                      <a:pt x="824" y="1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776;p28">
                <a:extLst>
                  <a:ext uri="{FF2B5EF4-FFF2-40B4-BE49-F238E27FC236}">
                    <a16:creationId xmlns:a16="http://schemas.microsoft.com/office/drawing/2014/main" id="{5C709F1E-75D0-4E05-B46B-D0EE2B7425F5}"/>
                  </a:ext>
                </a:extLst>
              </p:cNvPr>
              <p:cNvSpPr/>
              <p:nvPr/>
            </p:nvSpPr>
            <p:spPr>
              <a:xfrm>
                <a:off x="1492181" y="1315333"/>
                <a:ext cx="9756" cy="25988"/>
              </a:xfrm>
              <a:custGeom>
                <a:avLst/>
                <a:gdLst/>
                <a:ahLst/>
                <a:cxnLst/>
                <a:rect l="l" t="t" r="r" b="b"/>
                <a:pathLst>
                  <a:path w="476" h="1268" extrusionOk="0">
                    <a:moveTo>
                      <a:pt x="222" y="0"/>
                    </a:moveTo>
                    <a:cubicBezTo>
                      <a:pt x="159" y="0"/>
                      <a:pt x="127" y="32"/>
                      <a:pt x="63" y="64"/>
                    </a:cubicBezTo>
                    <a:cubicBezTo>
                      <a:pt x="32" y="127"/>
                      <a:pt x="0" y="191"/>
                      <a:pt x="0" y="254"/>
                    </a:cubicBezTo>
                    <a:cubicBezTo>
                      <a:pt x="0" y="317"/>
                      <a:pt x="32" y="381"/>
                      <a:pt x="63" y="412"/>
                    </a:cubicBezTo>
                    <a:cubicBezTo>
                      <a:pt x="127" y="444"/>
                      <a:pt x="159" y="476"/>
                      <a:pt x="222" y="476"/>
                    </a:cubicBezTo>
                    <a:cubicBezTo>
                      <a:pt x="317" y="476"/>
                      <a:pt x="349" y="444"/>
                      <a:pt x="412" y="412"/>
                    </a:cubicBezTo>
                    <a:cubicBezTo>
                      <a:pt x="444" y="381"/>
                      <a:pt x="475" y="317"/>
                      <a:pt x="475" y="254"/>
                    </a:cubicBezTo>
                    <a:cubicBezTo>
                      <a:pt x="475" y="191"/>
                      <a:pt x="444" y="127"/>
                      <a:pt x="412" y="64"/>
                    </a:cubicBezTo>
                    <a:cubicBezTo>
                      <a:pt x="349" y="32"/>
                      <a:pt x="317" y="0"/>
                      <a:pt x="222" y="0"/>
                    </a:cubicBezTo>
                    <a:close/>
                    <a:moveTo>
                      <a:pt x="222" y="793"/>
                    </a:moveTo>
                    <a:cubicBezTo>
                      <a:pt x="159" y="793"/>
                      <a:pt x="127" y="824"/>
                      <a:pt x="63" y="856"/>
                    </a:cubicBezTo>
                    <a:cubicBezTo>
                      <a:pt x="32" y="919"/>
                      <a:pt x="0" y="951"/>
                      <a:pt x="0" y="1014"/>
                    </a:cubicBezTo>
                    <a:cubicBezTo>
                      <a:pt x="0" y="1109"/>
                      <a:pt x="32" y="1141"/>
                      <a:pt x="63" y="1205"/>
                    </a:cubicBezTo>
                    <a:cubicBezTo>
                      <a:pt x="127" y="1236"/>
                      <a:pt x="159" y="1268"/>
                      <a:pt x="222" y="1268"/>
                    </a:cubicBezTo>
                    <a:cubicBezTo>
                      <a:pt x="317" y="1268"/>
                      <a:pt x="349" y="1236"/>
                      <a:pt x="412" y="1205"/>
                    </a:cubicBezTo>
                    <a:cubicBezTo>
                      <a:pt x="444" y="1141"/>
                      <a:pt x="475" y="1109"/>
                      <a:pt x="475" y="1014"/>
                    </a:cubicBezTo>
                    <a:cubicBezTo>
                      <a:pt x="475" y="951"/>
                      <a:pt x="444" y="919"/>
                      <a:pt x="412" y="856"/>
                    </a:cubicBezTo>
                    <a:cubicBezTo>
                      <a:pt x="349" y="824"/>
                      <a:pt x="317" y="793"/>
                      <a:pt x="222" y="793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777;p28">
                <a:extLst>
                  <a:ext uri="{FF2B5EF4-FFF2-40B4-BE49-F238E27FC236}">
                    <a16:creationId xmlns:a16="http://schemas.microsoft.com/office/drawing/2014/main" id="{48244F71-218B-477C-801E-F70E548C6E08}"/>
                  </a:ext>
                </a:extLst>
              </p:cNvPr>
              <p:cNvSpPr/>
              <p:nvPr/>
            </p:nvSpPr>
            <p:spPr>
              <a:xfrm>
                <a:off x="1508553" y="1302340"/>
                <a:ext cx="16908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825" h="1871" extrusionOk="0">
                    <a:moveTo>
                      <a:pt x="0" y="1"/>
                    </a:moveTo>
                    <a:lnTo>
                      <a:pt x="0" y="413"/>
                    </a:lnTo>
                    <a:lnTo>
                      <a:pt x="349" y="413"/>
                    </a:lnTo>
                    <a:lnTo>
                      <a:pt x="349" y="1870"/>
                    </a:lnTo>
                    <a:lnTo>
                      <a:pt x="824" y="1870"/>
                    </a:lnTo>
                    <a:lnTo>
                      <a:pt x="824" y="1"/>
                    </a:ln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778;p28">
                <a:extLst>
                  <a:ext uri="{FF2B5EF4-FFF2-40B4-BE49-F238E27FC236}">
                    <a16:creationId xmlns:a16="http://schemas.microsoft.com/office/drawing/2014/main" id="{C24517E1-0B2B-44F4-9750-CA08853432D7}"/>
                  </a:ext>
                </a:extLst>
              </p:cNvPr>
              <p:cNvSpPr/>
              <p:nvPr/>
            </p:nvSpPr>
            <p:spPr>
              <a:xfrm>
                <a:off x="1537123" y="1302340"/>
                <a:ext cx="29902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871" extrusionOk="0">
                    <a:moveTo>
                      <a:pt x="761" y="1"/>
                    </a:moveTo>
                    <a:cubicBezTo>
                      <a:pt x="508" y="1"/>
                      <a:pt x="254" y="96"/>
                      <a:pt x="1" y="286"/>
                    </a:cubicBezTo>
                    <a:lnTo>
                      <a:pt x="191" y="634"/>
                    </a:lnTo>
                    <a:cubicBezTo>
                      <a:pt x="254" y="571"/>
                      <a:pt x="349" y="508"/>
                      <a:pt x="444" y="444"/>
                    </a:cubicBezTo>
                    <a:cubicBezTo>
                      <a:pt x="539" y="413"/>
                      <a:pt x="603" y="381"/>
                      <a:pt x="698" y="381"/>
                    </a:cubicBezTo>
                    <a:cubicBezTo>
                      <a:pt x="761" y="381"/>
                      <a:pt x="825" y="413"/>
                      <a:pt x="856" y="444"/>
                    </a:cubicBezTo>
                    <a:cubicBezTo>
                      <a:pt x="888" y="476"/>
                      <a:pt x="888" y="508"/>
                      <a:pt x="888" y="539"/>
                    </a:cubicBezTo>
                    <a:cubicBezTo>
                      <a:pt x="888" y="603"/>
                      <a:pt x="888" y="634"/>
                      <a:pt x="856" y="698"/>
                    </a:cubicBezTo>
                    <a:cubicBezTo>
                      <a:pt x="825" y="761"/>
                      <a:pt x="761" y="793"/>
                      <a:pt x="729" y="856"/>
                    </a:cubicBezTo>
                    <a:lnTo>
                      <a:pt x="32" y="1553"/>
                    </a:lnTo>
                    <a:lnTo>
                      <a:pt x="64" y="1870"/>
                    </a:lnTo>
                    <a:lnTo>
                      <a:pt x="1458" y="1870"/>
                    </a:lnTo>
                    <a:lnTo>
                      <a:pt x="1458" y="1490"/>
                    </a:lnTo>
                    <a:lnTo>
                      <a:pt x="666" y="1490"/>
                    </a:lnTo>
                    <a:lnTo>
                      <a:pt x="1046" y="1110"/>
                    </a:lnTo>
                    <a:cubicBezTo>
                      <a:pt x="1173" y="983"/>
                      <a:pt x="1268" y="888"/>
                      <a:pt x="1332" y="793"/>
                    </a:cubicBezTo>
                    <a:cubicBezTo>
                      <a:pt x="1395" y="666"/>
                      <a:pt x="1427" y="571"/>
                      <a:pt x="1427" y="476"/>
                    </a:cubicBezTo>
                    <a:cubicBezTo>
                      <a:pt x="1427" y="381"/>
                      <a:pt x="1395" y="286"/>
                      <a:pt x="1332" y="222"/>
                    </a:cubicBezTo>
                    <a:cubicBezTo>
                      <a:pt x="1268" y="159"/>
                      <a:pt x="1205" y="96"/>
                      <a:pt x="1110" y="64"/>
                    </a:cubicBezTo>
                    <a:cubicBezTo>
                      <a:pt x="1015" y="1"/>
                      <a:pt x="888" y="1"/>
                      <a:pt x="761" y="1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2" name="Google Shape;1779;p28">
              <a:extLst>
                <a:ext uri="{FF2B5EF4-FFF2-40B4-BE49-F238E27FC236}">
                  <a16:creationId xmlns:a16="http://schemas.microsoft.com/office/drawing/2014/main" id="{C1EA616A-5460-4318-B2C6-F920A7B468DC}"/>
                </a:ext>
              </a:extLst>
            </p:cNvPr>
            <p:cNvSpPr/>
            <p:nvPr/>
          </p:nvSpPr>
          <p:spPr>
            <a:xfrm>
              <a:off x="2742414" y="1301049"/>
              <a:ext cx="88333" cy="44187"/>
            </a:xfrm>
            <a:custGeom>
              <a:avLst/>
              <a:gdLst/>
              <a:ahLst/>
              <a:cxnLst/>
              <a:rect l="l" t="t" r="r" b="b"/>
              <a:pathLst>
                <a:path w="4310" h="2156" extrusionOk="0">
                  <a:moveTo>
                    <a:pt x="3707" y="159"/>
                  </a:moveTo>
                  <a:cubicBezTo>
                    <a:pt x="3961" y="159"/>
                    <a:pt x="4151" y="381"/>
                    <a:pt x="4151" y="602"/>
                  </a:cubicBezTo>
                  <a:lnTo>
                    <a:pt x="4151" y="1553"/>
                  </a:lnTo>
                  <a:cubicBezTo>
                    <a:pt x="4151" y="1775"/>
                    <a:pt x="3961" y="1997"/>
                    <a:pt x="3707" y="1997"/>
                  </a:cubicBezTo>
                  <a:lnTo>
                    <a:pt x="602" y="1997"/>
                  </a:lnTo>
                  <a:cubicBezTo>
                    <a:pt x="349" y="1997"/>
                    <a:pt x="158" y="1775"/>
                    <a:pt x="158" y="1553"/>
                  </a:cubicBezTo>
                  <a:lnTo>
                    <a:pt x="158" y="602"/>
                  </a:lnTo>
                  <a:cubicBezTo>
                    <a:pt x="158" y="381"/>
                    <a:pt x="349" y="159"/>
                    <a:pt x="602" y="159"/>
                  </a:cubicBezTo>
                  <a:close/>
                  <a:moveTo>
                    <a:pt x="602" y="0"/>
                  </a:moveTo>
                  <a:cubicBezTo>
                    <a:pt x="254" y="0"/>
                    <a:pt x="0" y="285"/>
                    <a:pt x="0" y="602"/>
                  </a:cubicBezTo>
                  <a:lnTo>
                    <a:pt x="0" y="1553"/>
                  </a:lnTo>
                  <a:cubicBezTo>
                    <a:pt x="0" y="1870"/>
                    <a:pt x="254" y="2155"/>
                    <a:pt x="602" y="2155"/>
                  </a:cubicBezTo>
                  <a:lnTo>
                    <a:pt x="3707" y="2155"/>
                  </a:lnTo>
                  <a:cubicBezTo>
                    <a:pt x="4056" y="2155"/>
                    <a:pt x="4310" y="1870"/>
                    <a:pt x="4310" y="1553"/>
                  </a:cubicBezTo>
                  <a:lnTo>
                    <a:pt x="4310" y="602"/>
                  </a:lnTo>
                  <a:cubicBezTo>
                    <a:pt x="4310" y="285"/>
                    <a:pt x="4056" y="0"/>
                    <a:pt x="3707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780;p28">
              <a:extLst>
                <a:ext uri="{FF2B5EF4-FFF2-40B4-BE49-F238E27FC236}">
                  <a16:creationId xmlns:a16="http://schemas.microsoft.com/office/drawing/2014/main" id="{640A7461-97DA-40C8-839F-A5024B9512E0}"/>
                </a:ext>
              </a:extLst>
            </p:cNvPr>
            <p:cNvSpPr/>
            <p:nvPr/>
          </p:nvSpPr>
          <p:spPr>
            <a:xfrm>
              <a:off x="2751493" y="1307545"/>
              <a:ext cx="64969" cy="31193"/>
            </a:xfrm>
            <a:custGeom>
              <a:avLst/>
              <a:gdLst/>
              <a:ahLst/>
              <a:cxnLst/>
              <a:rect l="l" t="t" r="r" b="b"/>
              <a:pathLst>
                <a:path w="3170" h="1522" extrusionOk="0">
                  <a:moveTo>
                    <a:pt x="413" y="0"/>
                  </a:moveTo>
                  <a:cubicBezTo>
                    <a:pt x="159" y="0"/>
                    <a:pt x="1" y="190"/>
                    <a:pt x="1" y="412"/>
                  </a:cubicBezTo>
                  <a:lnTo>
                    <a:pt x="1" y="1109"/>
                  </a:lnTo>
                  <a:cubicBezTo>
                    <a:pt x="1" y="1331"/>
                    <a:pt x="159" y="1521"/>
                    <a:pt x="413" y="1521"/>
                  </a:cubicBezTo>
                  <a:lnTo>
                    <a:pt x="2757" y="1521"/>
                  </a:lnTo>
                  <a:cubicBezTo>
                    <a:pt x="3011" y="1521"/>
                    <a:pt x="3169" y="1331"/>
                    <a:pt x="3169" y="1109"/>
                  </a:cubicBezTo>
                  <a:lnTo>
                    <a:pt x="3169" y="412"/>
                  </a:lnTo>
                  <a:cubicBezTo>
                    <a:pt x="3169" y="190"/>
                    <a:pt x="3011" y="0"/>
                    <a:pt x="2757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781;p28">
              <a:extLst>
                <a:ext uri="{FF2B5EF4-FFF2-40B4-BE49-F238E27FC236}">
                  <a16:creationId xmlns:a16="http://schemas.microsoft.com/office/drawing/2014/main" id="{CD07F31C-E654-4681-9150-BE0A43233595}"/>
                </a:ext>
              </a:extLst>
            </p:cNvPr>
            <p:cNvSpPr/>
            <p:nvPr/>
          </p:nvSpPr>
          <p:spPr>
            <a:xfrm>
              <a:off x="2827488" y="1312075"/>
              <a:ext cx="11047" cy="22114"/>
            </a:xfrm>
            <a:custGeom>
              <a:avLst/>
              <a:gdLst/>
              <a:ahLst/>
              <a:cxnLst/>
              <a:rect l="l" t="t" r="r" b="b"/>
              <a:pathLst>
                <a:path w="539" h="1079" extrusionOk="0">
                  <a:moveTo>
                    <a:pt x="380" y="191"/>
                  </a:moveTo>
                  <a:lnTo>
                    <a:pt x="380" y="888"/>
                  </a:lnTo>
                  <a:lnTo>
                    <a:pt x="159" y="888"/>
                  </a:lnTo>
                  <a:lnTo>
                    <a:pt x="159" y="191"/>
                  </a:lnTo>
                  <a:close/>
                  <a:moveTo>
                    <a:pt x="0" y="1"/>
                  </a:moveTo>
                  <a:lnTo>
                    <a:pt x="0" y="1078"/>
                  </a:lnTo>
                  <a:lnTo>
                    <a:pt x="539" y="1078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1757;p28">
            <a:extLst>
              <a:ext uri="{FF2B5EF4-FFF2-40B4-BE49-F238E27FC236}">
                <a16:creationId xmlns:a16="http://schemas.microsoft.com/office/drawing/2014/main" id="{B47C8E51-5D2F-4815-B054-88974BE1E691}"/>
              </a:ext>
            </a:extLst>
          </p:cNvPr>
          <p:cNvGrpSpPr/>
          <p:nvPr/>
        </p:nvGrpSpPr>
        <p:grpSpPr>
          <a:xfrm>
            <a:off x="3836475" y="1474410"/>
            <a:ext cx="1396659" cy="2621662"/>
            <a:chOff x="1187675" y="1106225"/>
            <a:chExt cx="1845049" cy="3625811"/>
          </a:xfrm>
        </p:grpSpPr>
        <p:grpSp>
          <p:nvGrpSpPr>
            <p:cNvPr id="201" name="Google Shape;1758;p28">
              <a:extLst>
                <a:ext uri="{FF2B5EF4-FFF2-40B4-BE49-F238E27FC236}">
                  <a16:creationId xmlns:a16="http://schemas.microsoft.com/office/drawing/2014/main" id="{292C5DB1-8C9E-422F-8898-56A886AC0196}"/>
                </a:ext>
              </a:extLst>
            </p:cNvPr>
            <p:cNvGrpSpPr/>
            <p:nvPr/>
          </p:nvGrpSpPr>
          <p:grpSpPr>
            <a:xfrm>
              <a:off x="1187675" y="1106225"/>
              <a:ext cx="1845049" cy="3625811"/>
              <a:chOff x="1187675" y="1106225"/>
              <a:chExt cx="1845049" cy="3625811"/>
            </a:xfrm>
          </p:grpSpPr>
          <p:sp>
            <p:nvSpPr>
              <p:cNvPr id="220" name="Google Shape;1759;p28">
                <a:extLst>
                  <a:ext uri="{FF2B5EF4-FFF2-40B4-BE49-F238E27FC236}">
                    <a16:creationId xmlns:a16="http://schemas.microsoft.com/office/drawing/2014/main" id="{443C4753-57F9-411D-B594-C2D4B3A6CF7D}"/>
                  </a:ext>
                </a:extLst>
              </p:cNvPr>
              <p:cNvSpPr/>
              <p:nvPr/>
            </p:nvSpPr>
            <p:spPr>
              <a:xfrm>
                <a:off x="1220795" y="1106225"/>
                <a:ext cx="1780114" cy="3625811"/>
              </a:xfrm>
              <a:custGeom>
                <a:avLst/>
                <a:gdLst/>
                <a:ahLst/>
                <a:cxnLst/>
                <a:rect l="l" t="t" r="r" b="b"/>
                <a:pathLst>
                  <a:path w="86856" h="176912" extrusionOk="0">
                    <a:moveTo>
                      <a:pt x="13277" y="0"/>
                    </a:moveTo>
                    <a:cubicBezTo>
                      <a:pt x="5957" y="0"/>
                      <a:pt x="0" y="5926"/>
                      <a:pt x="0" y="13277"/>
                    </a:cubicBezTo>
                    <a:lnTo>
                      <a:pt x="0" y="163635"/>
                    </a:lnTo>
                    <a:cubicBezTo>
                      <a:pt x="0" y="170986"/>
                      <a:pt x="5957" y="176912"/>
                      <a:pt x="13277" y="176912"/>
                    </a:cubicBezTo>
                    <a:lnTo>
                      <a:pt x="73610" y="176912"/>
                    </a:lnTo>
                    <a:cubicBezTo>
                      <a:pt x="80930" y="176912"/>
                      <a:pt x="86856" y="170986"/>
                      <a:pt x="86856" y="163635"/>
                    </a:cubicBezTo>
                    <a:lnTo>
                      <a:pt x="86856" y="13277"/>
                    </a:lnTo>
                    <a:cubicBezTo>
                      <a:pt x="86856" y="5926"/>
                      <a:pt x="80930" y="0"/>
                      <a:pt x="73610" y="0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760;p28">
                <a:extLst>
                  <a:ext uri="{FF2B5EF4-FFF2-40B4-BE49-F238E27FC236}">
                    <a16:creationId xmlns:a16="http://schemas.microsoft.com/office/drawing/2014/main" id="{46E9DC03-E351-47DF-8A4E-E6CAE36BAA7E}"/>
                  </a:ext>
                </a:extLst>
              </p:cNvPr>
              <p:cNvSpPr/>
              <p:nvPr/>
            </p:nvSpPr>
            <p:spPr>
              <a:xfrm>
                <a:off x="2983351" y="1943335"/>
                <a:ext cx="49372" cy="420844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0534" extrusionOk="0">
                    <a:moveTo>
                      <a:pt x="1204" y="0"/>
                    </a:moveTo>
                    <a:cubicBezTo>
                      <a:pt x="539" y="0"/>
                      <a:pt x="0" y="539"/>
                      <a:pt x="0" y="1204"/>
                    </a:cubicBezTo>
                    <a:lnTo>
                      <a:pt x="0" y="19330"/>
                    </a:lnTo>
                    <a:cubicBezTo>
                      <a:pt x="0" y="19963"/>
                      <a:pt x="539" y="20534"/>
                      <a:pt x="1204" y="20534"/>
                    </a:cubicBezTo>
                    <a:cubicBezTo>
                      <a:pt x="1870" y="20534"/>
                      <a:pt x="2408" y="19963"/>
                      <a:pt x="2408" y="19330"/>
                    </a:cubicBezTo>
                    <a:lnTo>
                      <a:pt x="2408" y="1204"/>
                    </a:lnTo>
                    <a:cubicBezTo>
                      <a:pt x="2408" y="539"/>
                      <a:pt x="1870" y="0"/>
                      <a:pt x="1204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761;p28">
                <a:extLst>
                  <a:ext uri="{FF2B5EF4-FFF2-40B4-BE49-F238E27FC236}">
                    <a16:creationId xmlns:a16="http://schemas.microsoft.com/office/drawing/2014/main" id="{D69E3389-7411-4EDE-AC72-7C4F33733EEC}"/>
                  </a:ext>
                </a:extLst>
              </p:cNvPr>
              <p:cNvSpPr/>
              <p:nvPr/>
            </p:nvSpPr>
            <p:spPr>
              <a:xfrm>
                <a:off x="1189622" y="1845267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7"/>
                    </a:cubicBezTo>
                    <a:lnTo>
                      <a:pt x="0" y="11820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03" y="13468"/>
                      <a:pt x="3264" y="12739"/>
                      <a:pt x="3264" y="11820"/>
                    </a:cubicBezTo>
                    <a:lnTo>
                      <a:pt x="3264" y="1617"/>
                    </a:lnTo>
                    <a:cubicBezTo>
                      <a:pt x="3264" y="729"/>
                      <a:pt x="2503" y="0"/>
                      <a:pt x="1616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762;p28">
                <a:extLst>
                  <a:ext uri="{FF2B5EF4-FFF2-40B4-BE49-F238E27FC236}">
                    <a16:creationId xmlns:a16="http://schemas.microsoft.com/office/drawing/2014/main" id="{234A4291-9F47-4E4F-833E-2DF873E0C934}"/>
                  </a:ext>
                </a:extLst>
              </p:cNvPr>
              <p:cNvSpPr/>
              <p:nvPr/>
            </p:nvSpPr>
            <p:spPr>
              <a:xfrm>
                <a:off x="1187675" y="2173881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6"/>
                    </a:cubicBezTo>
                    <a:lnTo>
                      <a:pt x="0" y="11852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35" y="13468"/>
                      <a:pt x="3264" y="12739"/>
                      <a:pt x="3264" y="11852"/>
                    </a:cubicBezTo>
                    <a:lnTo>
                      <a:pt x="3264" y="1616"/>
                    </a:lnTo>
                    <a:cubicBezTo>
                      <a:pt x="3264" y="729"/>
                      <a:pt x="2535" y="0"/>
                      <a:pt x="1616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763;p28">
                <a:extLst>
                  <a:ext uri="{FF2B5EF4-FFF2-40B4-BE49-F238E27FC236}">
                    <a16:creationId xmlns:a16="http://schemas.microsoft.com/office/drawing/2014/main" id="{A484530D-EFCB-4539-B260-27AE6A8D0A8A}"/>
                  </a:ext>
                </a:extLst>
              </p:cNvPr>
              <p:cNvSpPr/>
              <p:nvPr/>
            </p:nvSpPr>
            <p:spPr>
              <a:xfrm>
                <a:off x="1194807" y="1580290"/>
                <a:ext cx="52631" cy="158488"/>
              </a:xfrm>
              <a:custGeom>
                <a:avLst/>
                <a:gdLst/>
                <a:ahLst/>
                <a:cxnLst/>
                <a:rect l="l" t="t" r="r" b="b"/>
                <a:pathLst>
                  <a:path w="2568" h="7733" extrusionOk="0">
                    <a:moveTo>
                      <a:pt x="1268" y="1"/>
                    </a:moveTo>
                    <a:cubicBezTo>
                      <a:pt x="571" y="1"/>
                      <a:pt x="1" y="571"/>
                      <a:pt x="1" y="1300"/>
                    </a:cubicBezTo>
                    <a:lnTo>
                      <a:pt x="1" y="6434"/>
                    </a:lnTo>
                    <a:cubicBezTo>
                      <a:pt x="1" y="7131"/>
                      <a:pt x="571" y="7733"/>
                      <a:pt x="1268" y="7733"/>
                    </a:cubicBezTo>
                    <a:cubicBezTo>
                      <a:pt x="1997" y="7733"/>
                      <a:pt x="2567" y="7131"/>
                      <a:pt x="2567" y="6434"/>
                    </a:cubicBezTo>
                    <a:lnTo>
                      <a:pt x="2567" y="1300"/>
                    </a:lnTo>
                    <a:cubicBezTo>
                      <a:pt x="2567" y="571"/>
                      <a:pt x="1997" y="1"/>
                      <a:pt x="1268" y="1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02" name="Google Shape;1764;p28">
              <a:extLst>
                <a:ext uri="{FF2B5EF4-FFF2-40B4-BE49-F238E27FC236}">
                  <a16:creationId xmlns:a16="http://schemas.microsoft.com/office/drawing/2014/main" id="{6E22FC3F-C3BD-4BF8-BA1D-EBE3227372AC}"/>
                </a:ext>
              </a:extLst>
            </p:cNvPr>
            <p:cNvSpPr/>
            <p:nvPr/>
          </p:nvSpPr>
          <p:spPr>
            <a:xfrm>
              <a:off x="1331180" y="1216610"/>
              <a:ext cx="1559977" cy="3405675"/>
            </a:xfrm>
            <a:custGeom>
              <a:avLst/>
              <a:gdLst/>
              <a:ahLst/>
              <a:cxnLst/>
              <a:rect l="l" t="t" r="r" b="b"/>
              <a:pathLst>
                <a:path w="76115" h="166171" extrusionOk="0">
                  <a:moveTo>
                    <a:pt x="7891" y="1"/>
                  </a:moveTo>
                  <a:cubicBezTo>
                    <a:pt x="3550" y="1"/>
                    <a:pt x="1" y="3518"/>
                    <a:pt x="1" y="7891"/>
                  </a:cubicBezTo>
                  <a:lnTo>
                    <a:pt x="1" y="158249"/>
                  </a:lnTo>
                  <a:cubicBezTo>
                    <a:pt x="1" y="162622"/>
                    <a:pt x="3550" y="166171"/>
                    <a:pt x="7891" y="166171"/>
                  </a:cubicBezTo>
                  <a:lnTo>
                    <a:pt x="68224" y="166171"/>
                  </a:lnTo>
                  <a:cubicBezTo>
                    <a:pt x="72565" y="166171"/>
                    <a:pt x="76115" y="162622"/>
                    <a:pt x="76115" y="158249"/>
                  </a:cubicBezTo>
                  <a:lnTo>
                    <a:pt x="76115" y="7891"/>
                  </a:lnTo>
                  <a:cubicBezTo>
                    <a:pt x="76115" y="3518"/>
                    <a:pt x="72565" y="1"/>
                    <a:pt x="68224" y="1"/>
                  </a:cubicBezTo>
                  <a:lnTo>
                    <a:pt x="61380" y="1"/>
                  </a:lnTo>
                  <a:cubicBezTo>
                    <a:pt x="60556" y="1"/>
                    <a:pt x="59922" y="635"/>
                    <a:pt x="59922" y="1459"/>
                  </a:cubicBezTo>
                  <a:cubicBezTo>
                    <a:pt x="59922" y="3994"/>
                    <a:pt x="57862" y="6053"/>
                    <a:pt x="55296" y="6053"/>
                  </a:cubicBezTo>
                  <a:lnTo>
                    <a:pt x="20978" y="6053"/>
                  </a:lnTo>
                  <a:cubicBezTo>
                    <a:pt x="18443" y="6053"/>
                    <a:pt x="16383" y="3994"/>
                    <a:pt x="16383" y="1459"/>
                  </a:cubicBezTo>
                  <a:cubicBezTo>
                    <a:pt x="16383" y="635"/>
                    <a:pt x="15718" y="1"/>
                    <a:pt x="1492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1765;p28">
              <a:extLst>
                <a:ext uri="{FF2B5EF4-FFF2-40B4-BE49-F238E27FC236}">
                  <a16:creationId xmlns:a16="http://schemas.microsoft.com/office/drawing/2014/main" id="{4E1F7DD6-380B-446F-9426-E98DC8E0367A}"/>
                </a:ext>
              </a:extLst>
            </p:cNvPr>
            <p:cNvSpPr/>
            <p:nvPr/>
          </p:nvSpPr>
          <p:spPr>
            <a:xfrm>
              <a:off x="2618359" y="1297154"/>
              <a:ext cx="11723" cy="49372"/>
            </a:xfrm>
            <a:custGeom>
              <a:avLst/>
              <a:gdLst/>
              <a:ahLst/>
              <a:cxnLst/>
              <a:rect l="l" t="t" r="r" b="b"/>
              <a:pathLst>
                <a:path w="572" h="2409" extrusionOk="0">
                  <a:moveTo>
                    <a:pt x="1" y="0"/>
                  </a:moveTo>
                  <a:lnTo>
                    <a:pt x="1" y="2408"/>
                  </a:lnTo>
                  <a:lnTo>
                    <a:pt x="571" y="2408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766;p28">
              <a:extLst>
                <a:ext uri="{FF2B5EF4-FFF2-40B4-BE49-F238E27FC236}">
                  <a16:creationId xmlns:a16="http://schemas.microsoft.com/office/drawing/2014/main" id="{DF1F2B11-28CD-4332-A97C-59D030AA0F2F}"/>
                </a:ext>
              </a:extLst>
            </p:cNvPr>
            <p:cNvSpPr/>
            <p:nvPr/>
          </p:nvSpPr>
          <p:spPr>
            <a:xfrm>
              <a:off x="2598233" y="1308181"/>
              <a:ext cx="11703" cy="38346"/>
            </a:xfrm>
            <a:custGeom>
              <a:avLst/>
              <a:gdLst/>
              <a:ahLst/>
              <a:cxnLst/>
              <a:rect l="l" t="t" r="r" b="b"/>
              <a:pathLst>
                <a:path w="571" h="1871" extrusionOk="0">
                  <a:moveTo>
                    <a:pt x="0" y="1"/>
                  </a:moveTo>
                  <a:lnTo>
                    <a:pt x="0" y="1870"/>
                  </a:lnTo>
                  <a:lnTo>
                    <a:pt x="571" y="1870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767;p28">
              <a:extLst>
                <a:ext uri="{FF2B5EF4-FFF2-40B4-BE49-F238E27FC236}">
                  <a16:creationId xmlns:a16="http://schemas.microsoft.com/office/drawing/2014/main" id="{AD36A59D-B3D3-4AFF-B590-34569B4727B3}"/>
                </a:ext>
              </a:extLst>
            </p:cNvPr>
            <p:cNvSpPr/>
            <p:nvPr/>
          </p:nvSpPr>
          <p:spPr>
            <a:xfrm>
              <a:off x="2578107" y="1321830"/>
              <a:ext cx="11703" cy="24696"/>
            </a:xfrm>
            <a:custGeom>
              <a:avLst/>
              <a:gdLst/>
              <a:ahLst/>
              <a:cxnLst/>
              <a:rect l="l" t="t" r="r" b="b"/>
              <a:pathLst>
                <a:path w="571" h="1205" extrusionOk="0">
                  <a:moveTo>
                    <a:pt x="0" y="0"/>
                  </a:moveTo>
                  <a:lnTo>
                    <a:pt x="0" y="1204"/>
                  </a:lnTo>
                  <a:lnTo>
                    <a:pt x="570" y="1204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768;p28">
              <a:extLst>
                <a:ext uri="{FF2B5EF4-FFF2-40B4-BE49-F238E27FC236}">
                  <a16:creationId xmlns:a16="http://schemas.microsoft.com/office/drawing/2014/main" id="{0002C601-729C-41B9-B3A8-F55F621111B5}"/>
                </a:ext>
              </a:extLst>
            </p:cNvPr>
            <p:cNvSpPr/>
            <p:nvPr/>
          </p:nvSpPr>
          <p:spPr>
            <a:xfrm>
              <a:off x="2557960" y="1332856"/>
              <a:ext cx="11723" cy="13670"/>
            </a:xfrm>
            <a:custGeom>
              <a:avLst/>
              <a:gdLst/>
              <a:ahLst/>
              <a:cxnLst/>
              <a:rect l="l" t="t" r="r" b="b"/>
              <a:pathLst>
                <a:path w="572" h="667" extrusionOk="0">
                  <a:moveTo>
                    <a:pt x="1" y="1"/>
                  </a:moveTo>
                  <a:lnTo>
                    <a:pt x="1" y="666"/>
                  </a:lnTo>
                  <a:lnTo>
                    <a:pt x="571" y="666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769;p28">
              <a:extLst>
                <a:ext uri="{FF2B5EF4-FFF2-40B4-BE49-F238E27FC236}">
                  <a16:creationId xmlns:a16="http://schemas.microsoft.com/office/drawing/2014/main" id="{64F2FE4D-945B-4DB3-9155-A99CA7EB90A8}"/>
                </a:ext>
              </a:extLst>
            </p:cNvPr>
            <p:cNvSpPr/>
            <p:nvPr/>
          </p:nvSpPr>
          <p:spPr>
            <a:xfrm>
              <a:off x="2676154" y="1331565"/>
              <a:ext cx="15617" cy="14961"/>
            </a:xfrm>
            <a:custGeom>
              <a:avLst/>
              <a:gdLst/>
              <a:ahLst/>
              <a:cxnLst/>
              <a:rect l="l" t="t" r="r" b="b"/>
              <a:pathLst>
                <a:path w="762" h="730" extrusionOk="0">
                  <a:moveTo>
                    <a:pt x="381" y="1"/>
                  </a:moveTo>
                  <a:cubicBezTo>
                    <a:pt x="191" y="1"/>
                    <a:pt x="1" y="159"/>
                    <a:pt x="1" y="349"/>
                  </a:cubicBezTo>
                  <a:cubicBezTo>
                    <a:pt x="1" y="571"/>
                    <a:pt x="191" y="729"/>
                    <a:pt x="381" y="729"/>
                  </a:cubicBezTo>
                  <a:cubicBezTo>
                    <a:pt x="603" y="729"/>
                    <a:pt x="761" y="571"/>
                    <a:pt x="761" y="349"/>
                  </a:cubicBezTo>
                  <a:cubicBezTo>
                    <a:pt x="761" y="159"/>
                    <a:pt x="603" y="1"/>
                    <a:pt x="381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770;p28">
              <a:extLst>
                <a:ext uri="{FF2B5EF4-FFF2-40B4-BE49-F238E27FC236}">
                  <a16:creationId xmlns:a16="http://schemas.microsoft.com/office/drawing/2014/main" id="{1CAC3E50-255A-4059-A223-B542C5B2F257}"/>
                </a:ext>
              </a:extLst>
            </p:cNvPr>
            <p:cNvSpPr/>
            <p:nvPr/>
          </p:nvSpPr>
          <p:spPr>
            <a:xfrm>
              <a:off x="2665763" y="1315825"/>
              <a:ext cx="36399" cy="13158"/>
            </a:xfrm>
            <a:custGeom>
              <a:avLst/>
              <a:gdLst/>
              <a:ahLst/>
              <a:cxnLst/>
              <a:rect l="l" t="t" r="r" b="b"/>
              <a:pathLst>
                <a:path w="1776" h="642" extrusionOk="0">
                  <a:moveTo>
                    <a:pt x="900" y="0"/>
                  </a:moveTo>
                  <a:cubicBezTo>
                    <a:pt x="595" y="0"/>
                    <a:pt x="286" y="119"/>
                    <a:pt x="64" y="357"/>
                  </a:cubicBezTo>
                  <a:cubicBezTo>
                    <a:pt x="1" y="420"/>
                    <a:pt x="1" y="515"/>
                    <a:pt x="64" y="578"/>
                  </a:cubicBezTo>
                  <a:cubicBezTo>
                    <a:pt x="96" y="610"/>
                    <a:pt x="144" y="626"/>
                    <a:pt x="191" y="626"/>
                  </a:cubicBezTo>
                  <a:cubicBezTo>
                    <a:pt x="239" y="626"/>
                    <a:pt x="286" y="610"/>
                    <a:pt x="318" y="578"/>
                  </a:cubicBezTo>
                  <a:cubicBezTo>
                    <a:pt x="476" y="420"/>
                    <a:pt x="690" y="341"/>
                    <a:pt x="900" y="341"/>
                  </a:cubicBezTo>
                  <a:cubicBezTo>
                    <a:pt x="1110" y="341"/>
                    <a:pt x="1316" y="420"/>
                    <a:pt x="1459" y="578"/>
                  </a:cubicBezTo>
                  <a:lnTo>
                    <a:pt x="1585" y="642"/>
                  </a:lnTo>
                  <a:lnTo>
                    <a:pt x="1712" y="578"/>
                  </a:lnTo>
                  <a:cubicBezTo>
                    <a:pt x="1775" y="515"/>
                    <a:pt x="1775" y="420"/>
                    <a:pt x="1712" y="357"/>
                  </a:cubicBezTo>
                  <a:cubicBezTo>
                    <a:pt x="1506" y="119"/>
                    <a:pt x="1205" y="0"/>
                    <a:pt x="900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771;p28">
              <a:extLst>
                <a:ext uri="{FF2B5EF4-FFF2-40B4-BE49-F238E27FC236}">
                  <a16:creationId xmlns:a16="http://schemas.microsoft.com/office/drawing/2014/main" id="{82FC7779-4712-49D4-AAE2-D32362327F95}"/>
                </a:ext>
              </a:extLst>
            </p:cNvPr>
            <p:cNvSpPr/>
            <p:nvPr/>
          </p:nvSpPr>
          <p:spPr>
            <a:xfrm>
              <a:off x="2659287" y="1303549"/>
              <a:ext cx="49372" cy="14408"/>
            </a:xfrm>
            <a:custGeom>
              <a:avLst/>
              <a:gdLst/>
              <a:ahLst/>
              <a:cxnLst/>
              <a:rect l="l" t="t" r="r" b="b"/>
              <a:pathLst>
                <a:path w="2409" h="703" extrusionOk="0">
                  <a:moveTo>
                    <a:pt x="1221" y="1"/>
                  </a:moveTo>
                  <a:cubicBezTo>
                    <a:pt x="812" y="1"/>
                    <a:pt x="400" y="144"/>
                    <a:pt x="95" y="417"/>
                  </a:cubicBezTo>
                  <a:cubicBezTo>
                    <a:pt x="0" y="449"/>
                    <a:pt x="0" y="575"/>
                    <a:pt x="63" y="639"/>
                  </a:cubicBezTo>
                  <a:cubicBezTo>
                    <a:pt x="101" y="676"/>
                    <a:pt x="149" y="691"/>
                    <a:pt x="201" y="691"/>
                  </a:cubicBezTo>
                  <a:cubicBezTo>
                    <a:pt x="238" y="691"/>
                    <a:pt x="278" y="684"/>
                    <a:pt x="317" y="670"/>
                  </a:cubicBezTo>
                  <a:cubicBezTo>
                    <a:pt x="555" y="449"/>
                    <a:pt x="879" y="338"/>
                    <a:pt x="1204" y="338"/>
                  </a:cubicBezTo>
                  <a:cubicBezTo>
                    <a:pt x="1529" y="338"/>
                    <a:pt x="1854" y="449"/>
                    <a:pt x="2091" y="670"/>
                  </a:cubicBezTo>
                  <a:lnTo>
                    <a:pt x="2218" y="702"/>
                  </a:lnTo>
                  <a:lnTo>
                    <a:pt x="2345" y="639"/>
                  </a:lnTo>
                  <a:cubicBezTo>
                    <a:pt x="2408" y="575"/>
                    <a:pt x="2408" y="449"/>
                    <a:pt x="2313" y="417"/>
                  </a:cubicBezTo>
                  <a:cubicBezTo>
                    <a:pt x="2016" y="136"/>
                    <a:pt x="1620" y="1"/>
                    <a:pt x="1221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772;p28">
              <a:extLst>
                <a:ext uri="{FF2B5EF4-FFF2-40B4-BE49-F238E27FC236}">
                  <a16:creationId xmlns:a16="http://schemas.microsoft.com/office/drawing/2014/main" id="{71235E90-6794-4A0C-83EF-B8BA423E4ADC}"/>
                </a:ext>
              </a:extLst>
            </p:cNvPr>
            <p:cNvSpPr/>
            <p:nvPr/>
          </p:nvSpPr>
          <p:spPr>
            <a:xfrm>
              <a:off x="2652790" y="1290166"/>
              <a:ext cx="62366" cy="16150"/>
            </a:xfrm>
            <a:custGeom>
              <a:avLst/>
              <a:gdLst/>
              <a:ahLst/>
              <a:cxnLst/>
              <a:rect l="l" t="t" r="r" b="b"/>
              <a:pathLst>
                <a:path w="3043" h="788" extrusionOk="0">
                  <a:moveTo>
                    <a:pt x="1537" y="1"/>
                  </a:moveTo>
                  <a:cubicBezTo>
                    <a:pt x="1022" y="1"/>
                    <a:pt x="507" y="167"/>
                    <a:pt x="95" y="500"/>
                  </a:cubicBezTo>
                  <a:cubicBezTo>
                    <a:pt x="0" y="531"/>
                    <a:pt x="0" y="658"/>
                    <a:pt x="64" y="721"/>
                  </a:cubicBezTo>
                  <a:cubicBezTo>
                    <a:pt x="103" y="761"/>
                    <a:pt x="154" y="788"/>
                    <a:pt x="202" y="788"/>
                  </a:cubicBezTo>
                  <a:cubicBezTo>
                    <a:pt x="232" y="788"/>
                    <a:pt x="261" y="777"/>
                    <a:pt x="285" y="753"/>
                  </a:cubicBezTo>
                  <a:cubicBezTo>
                    <a:pt x="634" y="468"/>
                    <a:pt x="1078" y="325"/>
                    <a:pt x="1521" y="325"/>
                  </a:cubicBezTo>
                  <a:cubicBezTo>
                    <a:pt x="1965" y="325"/>
                    <a:pt x="2408" y="468"/>
                    <a:pt x="2757" y="753"/>
                  </a:cubicBezTo>
                  <a:lnTo>
                    <a:pt x="2852" y="785"/>
                  </a:lnTo>
                  <a:cubicBezTo>
                    <a:pt x="2915" y="785"/>
                    <a:pt x="2947" y="753"/>
                    <a:pt x="3010" y="721"/>
                  </a:cubicBezTo>
                  <a:cubicBezTo>
                    <a:pt x="3042" y="658"/>
                    <a:pt x="3042" y="531"/>
                    <a:pt x="2979" y="500"/>
                  </a:cubicBezTo>
                  <a:cubicBezTo>
                    <a:pt x="2567" y="167"/>
                    <a:pt x="2052" y="1"/>
                    <a:pt x="1537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1" name="Google Shape;1773;p28">
              <a:extLst>
                <a:ext uri="{FF2B5EF4-FFF2-40B4-BE49-F238E27FC236}">
                  <a16:creationId xmlns:a16="http://schemas.microsoft.com/office/drawing/2014/main" id="{73B79490-2C93-44C8-A5C8-352FF63BDFCF}"/>
                </a:ext>
              </a:extLst>
            </p:cNvPr>
            <p:cNvGrpSpPr/>
            <p:nvPr/>
          </p:nvGrpSpPr>
          <p:grpSpPr>
            <a:xfrm>
              <a:off x="1423407" y="1302340"/>
              <a:ext cx="143618" cy="38981"/>
              <a:chOff x="1423407" y="1302340"/>
              <a:chExt cx="143618" cy="38981"/>
            </a:xfrm>
          </p:grpSpPr>
          <p:sp>
            <p:nvSpPr>
              <p:cNvPr id="215" name="Google Shape;1774;p28">
                <a:extLst>
                  <a:ext uri="{FF2B5EF4-FFF2-40B4-BE49-F238E27FC236}">
                    <a16:creationId xmlns:a16="http://schemas.microsoft.com/office/drawing/2014/main" id="{8959E270-B224-4594-977B-91E6FA6CB883}"/>
                  </a:ext>
                </a:extLst>
              </p:cNvPr>
              <p:cNvSpPr/>
              <p:nvPr/>
            </p:nvSpPr>
            <p:spPr>
              <a:xfrm>
                <a:off x="1423407" y="1302340"/>
                <a:ext cx="16908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825" h="1871" extrusionOk="0">
                    <a:moveTo>
                      <a:pt x="1" y="1"/>
                    </a:moveTo>
                    <a:lnTo>
                      <a:pt x="1" y="413"/>
                    </a:lnTo>
                    <a:lnTo>
                      <a:pt x="349" y="413"/>
                    </a:lnTo>
                    <a:lnTo>
                      <a:pt x="349" y="1870"/>
                    </a:lnTo>
                    <a:lnTo>
                      <a:pt x="824" y="1870"/>
                    </a:lnTo>
                    <a:lnTo>
                      <a:pt x="824" y="1"/>
                    </a:ln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775;p28">
                <a:extLst>
                  <a:ext uri="{FF2B5EF4-FFF2-40B4-BE49-F238E27FC236}">
                    <a16:creationId xmlns:a16="http://schemas.microsoft.com/office/drawing/2014/main" id="{2912E091-2D66-45E8-B3B1-00164CCBE9F3}"/>
                  </a:ext>
                </a:extLst>
              </p:cNvPr>
              <p:cNvSpPr/>
              <p:nvPr/>
            </p:nvSpPr>
            <p:spPr>
              <a:xfrm>
                <a:off x="1453288" y="1302340"/>
                <a:ext cx="33776" cy="38981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1902" extrusionOk="0">
                    <a:moveTo>
                      <a:pt x="824" y="349"/>
                    </a:moveTo>
                    <a:cubicBezTo>
                      <a:pt x="919" y="349"/>
                      <a:pt x="1014" y="413"/>
                      <a:pt x="1078" y="508"/>
                    </a:cubicBezTo>
                    <a:cubicBezTo>
                      <a:pt x="1109" y="603"/>
                      <a:pt x="1141" y="729"/>
                      <a:pt x="1141" y="951"/>
                    </a:cubicBezTo>
                    <a:cubicBezTo>
                      <a:pt x="1141" y="1141"/>
                      <a:pt x="1109" y="1300"/>
                      <a:pt x="1078" y="1395"/>
                    </a:cubicBezTo>
                    <a:cubicBezTo>
                      <a:pt x="1014" y="1490"/>
                      <a:pt x="919" y="1522"/>
                      <a:pt x="824" y="1522"/>
                    </a:cubicBezTo>
                    <a:cubicBezTo>
                      <a:pt x="697" y="1522"/>
                      <a:pt x="602" y="1490"/>
                      <a:pt x="571" y="1395"/>
                    </a:cubicBezTo>
                    <a:cubicBezTo>
                      <a:pt x="507" y="1300"/>
                      <a:pt x="476" y="1141"/>
                      <a:pt x="476" y="951"/>
                    </a:cubicBezTo>
                    <a:cubicBezTo>
                      <a:pt x="476" y="729"/>
                      <a:pt x="507" y="603"/>
                      <a:pt x="571" y="508"/>
                    </a:cubicBezTo>
                    <a:cubicBezTo>
                      <a:pt x="602" y="413"/>
                      <a:pt x="697" y="349"/>
                      <a:pt x="824" y="349"/>
                    </a:cubicBezTo>
                    <a:close/>
                    <a:moveTo>
                      <a:pt x="824" y="1"/>
                    </a:moveTo>
                    <a:cubicBezTo>
                      <a:pt x="539" y="1"/>
                      <a:pt x="349" y="96"/>
                      <a:pt x="190" y="254"/>
                    </a:cubicBezTo>
                    <a:cubicBezTo>
                      <a:pt x="64" y="413"/>
                      <a:pt x="0" y="634"/>
                      <a:pt x="0" y="951"/>
                    </a:cubicBezTo>
                    <a:cubicBezTo>
                      <a:pt x="0" y="1236"/>
                      <a:pt x="64" y="1490"/>
                      <a:pt x="190" y="1648"/>
                    </a:cubicBezTo>
                    <a:cubicBezTo>
                      <a:pt x="349" y="1807"/>
                      <a:pt x="539" y="1902"/>
                      <a:pt x="824" y="1902"/>
                    </a:cubicBezTo>
                    <a:cubicBezTo>
                      <a:pt x="1078" y="1902"/>
                      <a:pt x="1268" y="1807"/>
                      <a:pt x="1426" y="1648"/>
                    </a:cubicBezTo>
                    <a:cubicBezTo>
                      <a:pt x="1553" y="1490"/>
                      <a:pt x="1648" y="1236"/>
                      <a:pt x="1648" y="951"/>
                    </a:cubicBezTo>
                    <a:cubicBezTo>
                      <a:pt x="1648" y="634"/>
                      <a:pt x="1553" y="413"/>
                      <a:pt x="1426" y="254"/>
                    </a:cubicBezTo>
                    <a:cubicBezTo>
                      <a:pt x="1268" y="96"/>
                      <a:pt x="1078" y="1"/>
                      <a:pt x="824" y="1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776;p28">
                <a:extLst>
                  <a:ext uri="{FF2B5EF4-FFF2-40B4-BE49-F238E27FC236}">
                    <a16:creationId xmlns:a16="http://schemas.microsoft.com/office/drawing/2014/main" id="{7638C9B0-6DC0-45B4-973D-7A371071D696}"/>
                  </a:ext>
                </a:extLst>
              </p:cNvPr>
              <p:cNvSpPr/>
              <p:nvPr/>
            </p:nvSpPr>
            <p:spPr>
              <a:xfrm>
                <a:off x="1492181" y="1315333"/>
                <a:ext cx="9756" cy="25988"/>
              </a:xfrm>
              <a:custGeom>
                <a:avLst/>
                <a:gdLst/>
                <a:ahLst/>
                <a:cxnLst/>
                <a:rect l="l" t="t" r="r" b="b"/>
                <a:pathLst>
                  <a:path w="476" h="1268" extrusionOk="0">
                    <a:moveTo>
                      <a:pt x="222" y="0"/>
                    </a:moveTo>
                    <a:cubicBezTo>
                      <a:pt x="159" y="0"/>
                      <a:pt x="127" y="32"/>
                      <a:pt x="63" y="64"/>
                    </a:cubicBezTo>
                    <a:cubicBezTo>
                      <a:pt x="32" y="127"/>
                      <a:pt x="0" y="191"/>
                      <a:pt x="0" y="254"/>
                    </a:cubicBezTo>
                    <a:cubicBezTo>
                      <a:pt x="0" y="317"/>
                      <a:pt x="32" y="381"/>
                      <a:pt x="63" y="412"/>
                    </a:cubicBezTo>
                    <a:cubicBezTo>
                      <a:pt x="127" y="444"/>
                      <a:pt x="159" y="476"/>
                      <a:pt x="222" y="476"/>
                    </a:cubicBezTo>
                    <a:cubicBezTo>
                      <a:pt x="317" y="476"/>
                      <a:pt x="349" y="444"/>
                      <a:pt x="412" y="412"/>
                    </a:cubicBezTo>
                    <a:cubicBezTo>
                      <a:pt x="444" y="381"/>
                      <a:pt x="475" y="317"/>
                      <a:pt x="475" y="254"/>
                    </a:cubicBezTo>
                    <a:cubicBezTo>
                      <a:pt x="475" y="191"/>
                      <a:pt x="444" y="127"/>
                      <a:pt x="412" y="64"/>
                    </a:cubicBezTo>
                    <a:cubicBezTo>
                      <a:pt x="349" y="32"/>
                      <a:pt x="317" y="0"/>
                      <a:pt x="222" y="0"/>
                    </a:cubicBezTo>
                    <a:close/>
                    <a:moveTo>
                      <a:pt x="222" y="793"/>
                    </a:moveTo>
                    <a:cubicBezTo>
                      <a:pt x="159" y="793"/>
                      <a:pt x="127" y="824"/>
                      <a:pt x="63" y="856"/>
                    </a:cubicBezTo>
                    <a:cubicBezTo>
                      <a:pt x="32" y="919"/>
                      <a:pt x="0" y="951"/>
                      <a:pt x="0" y="1014"/>
                    </a:cubicBezTo>
                    <a:cubicBezTo>
                      <a:pt x="0" y="1109"/>
                      <a:pt x="32" y="1141"/>
                      <a:pt x="63" y="1205"/>
                    </a:cubicBezTo>
                    <a:cubicBezTo>
                      <a:pt x="127" y="1236"/>
                      <a:pt x="159" y="1268"/>
                      <a:pt x="222" y="1268"/>
                    </a:cubicBezTo>
                    <a:cubicBezTo>
                      <a:pt x="317" y="1268"/>
                      <a:pt x="349" y="1236"/>
                      <a:pt x="412" y="1205"/>
                    </a:cubicBezTo>
                    <a:cubicBezTo>
                      <a:pt x="444" y="1141"/>
                      <a:pt x="475" y="1109"/>
                      <a:pt x="475" y="1014"/>
                    </a:cubicBezTo>
                    <a:cubicBezTo>
                      <a:pt x="475" y="951"/>
                      <a:pt x="444" y="919"/>
                      <a:pt x="412" y="856"/>
                    </a:cubicBezTo>
                    <a:cubicBezTo>
                      <a:pt x="349" y="824"/>
                      <a:pt x="317" y="793"/>
                      <a:pt x="222" y="793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777;p28">
                <a:extLst>
                  <a:ext uri="{FF2B5EF4-FFF2-40B4-BE49-F238E27FC236}">
                    <a16:creationId xmlns:a16="http://schemas.microsoft.com/office/drawing/2014/main" id="{D9F2EE90-E045-434C-96D5-ECF69A427F98}"/>
                  </a:ext>
                </a:extLst>
              </p:cNvPr>
              <p:cNvSpPr/>
              <p:nvPr/>
            </p:nvSpPr>
            <p:spPr>
              <a:xfrm>
                <a:off x="1508553" y="1302340"/>
                <a:ext cx="16908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825" h="1871" extrusionOk="0">
                    <a:moveTo>
                      <a:pt x="0" y="1"/>
                    </a:moveTo>
                    <a:lnTo>
                      <a:pt x="0" y="413"/>
                    </a:lnTo>
                    <a:lnTo>
                      <a:pt x="349" y="413"/>
                    </a:lnTo>
                    <a:lnTo>
                      <a:pt x="349" y="1870"/>
                    </a:lnTo>
                    <a:lnTo>
                      <a:pt x="824" y="1870"/>
                    </a:lnTo>
                    <a:lnTo>
                      <a:pt x="824" y="1"/>
                    </a:ln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778;p28">
                <a:extLst>
                  <a:ext uri="{FF2B5EF4-FFF2-40B4-BE49-F238E27FC236}">
                    <a16:creationId xmlns:a16="http://schemas.microsoft.com/office/drawing/2014/main" id="{AF4CF319-5B6A-4626-ADA6-E9E9A385BC45}"/>
                  </a:ext>
                </a:extLst>
              </p:cNvPr>
              <p:cNvSpPr/>
              <p:nvPr/>
            </p:nvSpPr>
            <p:spPr>
              <a:xfrm>
                <a:off x="1537123" y="1302340"/>
                <a:ext cx="29902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871" extrusionOk="0">
                    <a:moveTo>
                      <a:pt x="761" y="1"/>
                    </a:moveTo>
                    <a:cubicBezTo>
                      <a:pt x="508" y="1"/>
                      <a:pt x="254" y="96"/>
                      <a:pt x="1" y="286"/>
                    </a:cubicBezTo>
                    <a:lnTo>
                      <a:pt x="191" y="634"/>
                    </a:lnTo>
                    <a:cubicBezTo>
                      <a:pt x="254" y="571"/>
                      <a:pt x="349" y="508"/>
                      <a:pt x="444" y="444"/>
                    </a:cubicBezTo>
                    <a:cubicBezTo>
                      <a:pt x="539" y="413"/>
                      <a:pt x="603" y="381"/>
                      <a:pt x="698" y="381"/>
                    </a:cubicBezTo>
                    <a:cubicBezTo>
                      <a:pt x="761" y="381"/>
                      <a:pt x="825" y="413"/>
                      <a:pt x="856" y="444"/>
                    </a:cubicBezTo>
                    <a:cubicBezTo>
                      <a:pt x="888" y="476"/>
                      <a:pt x="888" y="508"/>
                      <a:pt x="888" y="539"/>
                    </a:cubicBezTo>
                    <a:cubicBezTo>
                      <a:pt x="888" y="603"/>
                      <a:pt x="888" y="634"/>
                      <a:pt x="856" y="698"/>
                    </a:cubicBezTo>
                    <a:cubicBezTo>
                      <a:pt x="825" y="761"/>
                      <a:pt x="761" y="793"/>
                      <a:pt x="729" y="856"/>
                    </a:cubicBezTo>
                    <a:lnTo>
                      <a:pt x="32" y="1553"/>
                    </a:lnTo>
                    <a:lnTo>
                      <a:pt x="64" y="1870"/>
                    </a:lnTo>
                    <a:lnTo>
                      <a:pt x="1458" y="1870"/>
                    </a:lnTo>
                    <a:lnTo>
                      <a:pt x="1458" y="1490"/>
                    </a:lnTo>
                    <a:lnTo>
                      <a:pt x="666" y="1490"/>
                    </a:lnTo>
                    <a:lnTo>
                      <a:pt x="1046" y="1110"/>
                    </a:lnTo>
                    <a:cubicBezTo>
                      <a:pt x="1173" y="983"/>
                      <a:pt x="1268" y="888"/>
                      <a:pt x="1332" y="793"/>
                    </a:cubicBezTo>
                    <a:cubicBezTo>
                      <a:pt x="1395" y="666"/>
                      <a:pt x="1427" y="571"/>
                      <a:pt x="1427" y="476"/>
                    </a:cubicBezTo>
                    <a:cubicBezTo>
                      <a:pt x="1427" y="381"/>
                      <a:pt x="1395" y="286"/>
                      <a:pt x="1332" y="222"/>
                    </a:cubicBezTo>
                    <a:cubicBezTo>
                      <a:pt x="1268" y="159"/>
                      <a:pt x="1205" y="96"/>
                      <a:pt x="1110" y="64"/>
                    </a:cubicBezTo>
                    <a:cubicBezTo>
                      <a:pt x="1015" y="1"/>
                      <a:pt x="888" y="1"/>
                      <a:pt x="761" y="1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2" name="Google Shape;1779;p28">
              <a:extLst>
                <a:ext uri="{FF2B5EF4-FFF2-40B4-BE49-F238E27FC236}">
                  <a16:creationId xmlns:a16="http://schemas.microsoft.com/office/drawing/2014/main" id="{02199BB9-7197-4783-B9EE-978C8E79B6EC}"/>
                </a:ext>
              </a:extLst>
            </p:cNvPr>
            <p:cNvSpPr/>
            <p:nvPr/>
          </p:nvSpPr>
          <p:spPr>
            <a:xfrm>
              <a:off x="2742414" y="1301049"/>
              <a:ext cx="88333" cy="44187"/>
            </a:xfrm>
            <a:custGeom>
              <a:avLst/>
              <a:gdLst/>
              <a:ahLst/>
              <a:cxnLst/>
              <a:rect l="l" t="t" r="r" b="b"/>
              <a:pathLst>
                <a:path w="4310" h="2156" extrusionOk="0">
                  <a:moveTo>
                    <a:pt x="3707" y="159"/>
                  </a:moveTo>
                  <a:cubicBezTo>
                    <a:pt x="3961" y="159"/>
                    <a:pt x="4151" y="381"/>
                    <a:pt x="4151" y="602"/>
                  </a:cubicBezTo>
                  <a:lnTo>
                    <a:pt x="4151" y="1553"/>
                  </a:lnTo>
                  <a:cubicBezTo>
                    <a:pt x="4151" y="1775"/>
                    <a:pt x="3961" y="1997"/>
                    <a:pt x="3707" y="1997"/>
                  </a:cubicBezTo>
                  <a:lnTo>
                    <a:pt x="602" y="1997"/>
                  </a:lnTo>
                  <a:cubicBezTo>
                    <a:pt x="349" y="1997"/>
                    <a:pt x="158" y="1775"/>
                    <a:pt x="158" y="1553"/>
                  </a:cubicBezTo>
                  <a:lnTo>
                    <a:pt x="158" y="602"/>
                  </a:lnTo>
                  <a:cubicBezTo>
                    <a:pt x="158" y="381"/>
                    <a:pt x="349" y="159"/>
                    <a:pt x="602" y="159"/>
                  </a:cubicBezTo>
                  <a:close/>
                  <a:moveTo>
                    <a:pt x="602" y="0"/>
                  </a:moveTo>
                  <a:cubicBezTo>
                    <a:pt x="254" y="0"/>
                    <a:pt x="0" y="285"/>
                    <a:pt x="0" y="602"/>
                  </a:cubicBezTo>
                  <a:lnTo>
                    <a:pt x="0" y="1553"/>
                  </a:lnTo>
                  <a:cubicBezTo>
                    <a:pt x="0" y="1870"/>
                    <a:pt x="254" y="2155"/>
                    <a:pt x="602" y="2155"/>
                  </a:cubicBezTo>
                  <a:lnTo>
                    <a:pt x="3707" y="2155"/>
                  </a:lnTo>
                  <a:cubicBezTo>
                    <a:pt x="4056" y="2155"/>
                    <a:pt x="4310" y="1870"/>
                    <a:pt x="4310" y="1553"/>
                  </a:cubicBezTo>
                  <a:lnTo>
                    <a:pt x="4310" y="602"/>
                  </a:lnTo>
                  <a:cubicBezTo>
                    <a:pt x="4310" y="285"/>
                    <a:pt x="4056" y="0"/>
                    <a:pt x="3707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780;p28">
              <a:extLst>
                <a:ext uri="{FF2B5EF4-FFF2-40B4-BE49-F238E27FC236}">
                  <a16:creationId xmlns:a16="http://schemas.microsoft.com/office/drawing/2014/main" id="{08AC948A-04D6-4E42-AE53-6C9D76D4616C}"/>
                </a:ext>
              </a:extLst>
            </p:cNvPr>
            <p:cNvSpPr/>
            <p:nvPr/>
          </p:nvSpPr>
          <p:spPr>
            <a:xfrm>
              <a:off x="2751493" y="1307545"/>
              <a:ext cx="64969" cy="31193"/>
            </a:xfrm>
            <a:custGeom>
              <a:avLst/>
              <a:gdLst/>
              <a:ahLst/>
              <a:cxnLst/>
              <a:rect l="l" t="t" r="r" b="b"/>
              <a:pathLst>
                <a:path w="3170" h="1522" extrusionOk="0">
                  <a:moveTo>
                    <a:pt x="413" y="0"/>
                  </a:moveTo>
                  <a:cubicBezTo>
                    <a:pt x="159" y="0"/>
                    <a:pt x="1" y="190"/>
                    <a:pt x="1" y="412"/>
                  </a:cubicBezTo>
                  <a:lnTo>
                    <a:pt x="1" y="1109"/>
                  </a:lnTo>
                  <a:cubicBezTo>
                    <a:pt x="1" y="1331"/>
                    <a:pt x="159" y="1521"/>
                    <a:pt x="413" y="1521"/>
                  </a:cubicBezTo>
                  <a:lnTo>
                    <a:pt x="2757" y="1521"/>
                  </a:lnTo>
                  <a:cubicBezTo>
                    <a:pt x="3011" y="1521"/>
                    <a:pt x="3169" y="1331"/>
                    <a:pt x="3169" y="1109"/>
                  </a:cubicBezTo>
                  <a:lnTo>
                    <a:pt x="3169" y="412"/>
                  </a:lnTo>
                  <a:cubicBezTo>
                    <a:pt x="3169" y="190"/>
                    <a:pt x="3011" y="0"/>
                    <a:pt x="2757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781;p28">
              <a:extLst>
                <a:ext uri="{FF2B5EF4-FFF2-40B4-BE49-F238E27FC236}">
                  <a16:creationId xmlns:a16="http://schemas.microsoft.com/office/drawing/2014/main" id="{DF9750E5-56F7-4085-9683-0663E2A51E1A}"/>
                </a:ext>
              </a:extLst>
            </p:cNvPr>
            <p:cNvSpPr/>
            <p:nvPr/>
          </p:nvSpPr>
          <p:spPr>
            <a:xfrm>
              <a:off x="2827488" y="1312075"/>
              <a:ext cx="11047" cy="22114"/>
            </a:xfrm>
            <a:custGeom>
              <a:avLst/>
              <a:gdLst/>
              <a:ahLst/>
              <a:cxnLst/>
              <a:rect l="l" t="t" r="r" b="b"/>
              <a:pathLst>
                <a:path w="539" h="1079" extrusionOk="0">
                  <a:moveTo>
                    <a:pt x="380" y="191"/>
                  </a:moveTo>
                  <a:lnTo>
                    <a:pt x="380" y="888"/>
                  </a:lnTo>
                  <a:lnTo>
                    <a:pt x="159" y="888"/>
                  </a:lnTo>
                  <a:lnTo>
                    <a:pt x="159" y="191"/>
                  </a:lnTo>
                  <a:close/>
                  <a:moveTo>
                    <a:pt x="0" y="1"/>
                  </a:moveTo>
                  <a:lnTo>
                    <a:pt x="0" y="1078"/>
                  </a:lnTo>
                  <a:lnTo>
                    <a:pt x="539" y="1078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1757;p28">
            <a:extLst>
              <a:ext uri="{FF2B5EF4-FFF2-40B4-BE49-F238E27FC236}">
                <a16:creationId xmlns:a16="http://schemas.microsoft.com/office/drawing/2014/main" id="{0B317BD4-E265-47A6-A1C7-B0B1681C38FC}"/>
              </a:ext>
            </a:extLst>
          </p:cNvPr>
          <p:cNvGrpSpPr/>
          <p:nvPr/>
        </p:nvGrpSpPr>
        <p:grpSpPr>
          <a:xfrm>
            <a:off x="5697456" y="1474410"/>
            <a:ext cx="1396659" cy="2621662"/>
            <a:chOff x="1187675" y="1106225"/>
            <a:chExt cx="1845049" cy="3625811"/>
          </a:xfrm>
        </p:grpSpPr>
        <p:grpSp>
          <p:nvGrpSpPr>
            <p:cNvPr id="227" name="Google Shape;1758;p28">
              <a:extLst>
                <a:ext uri="{FF2B5EF4-FFF2-40B4-BE49-F238E27FC236}">
                  <a16:creationId xmlns:a16="http://schemas.microsoft.com/office/drawing/2014/main" id="{A7AB89EA-B844-4DDF-8B92-B02B0A9B8275}"/>
                </a:ext>
              </a:extLst>
            </p:cNvPr>
            <p:cNvGrpSpPr/>
            <p:nvPr/>
          </p:nvGrpSpPr>
          <p:grpSpPr>
            <a:xfrm>
              <a:off x="1187675" y="1106225"/>
              <a:ext cx="1845049" cy="3625811"/>
              <a:chOff x="1187675" y="1106225"/>
              <a:chExt cx="1845049" cy="3625811"/>
            </a:xfrm>
          </p:grpSpPr>
          <p:sp>
            <p:nvSpPr>
              <p:cNvPr id="246" name="Google Shape;1759;p28">
                <a:extLst>
                  <a:ext uri="{FF2B5EF4-FFF2-40B4-BE49-F238E27FC236}">
                    <a16:creationId xmlns:a16="http://schemas.microsoft.com/office/drawing/2014/main" id="{61668B22-C485-4F63-9965-64A12AA59EFA}"/>
                  </a:ext>
                </a:extLst>
              </p:cNvPr>
              <p:cNvSpPr/>
              <p:nvPr/>
            </p:nvSpPr>
            <p:spPr>
              <a:xfrm>
                <a:off x="1220795" y="1106225"/>
                <a:ext cx="1780114" cy="3625811"/>
              </a:xfrm>
              <a:custGeom>
                <a:avLst/>
                <a:gdLst/>
                <a:ahLst/>
                <a:cxnLst/>
                <a:rect l="l" t="t" r="r" b="b"/>
                <a:pathLst>
                  <a:path w="86856" h="176912" extrusionOk="0">
                    <a:moveTo>
                      <a:pt x="13277" y="0"/>
                    </a:moveTo>
                    <a:cubicBezTo>
                      <a:pt x="5957" y="0"/>
                      <a:pt x="0" y="5926"/>
                      <a:pt x="0" y="13277"/>
                    </a:cubicBezTo>
                    <a:lnTo>
                      <a:pt x="0" y="163635"/>
                    </a:lnTo>
                    <a:cubicBezTo>
                      <a:pt x="0" y="170986"/>
                      <a:pt x="5957" y="176912"/>
                      <a:pt x="13277" y="176912"/>
                    </a:cubicBezTo>
                    <a:lnTo>
                      <a:pt x="73610" y="176912"/>
                    </a:lnTo>
                    <a:cubicBezTo>
                      <a:pt x="80930" y="176912"/>
                      <a:pt x="86856" y="170986"/>
                      <a:pt x="86856" y="163635"/>
                    </a:cubicBezTo>
                    <a:lnTo>
                      <a:pt x="86856" y="13277"/>
                    </a:lnTo>
                    <a:cubicBezTo>
                      <a:pt x="86856" y="5926"/>
                      <a:pt x="80930" y="0"/>
                      <a:pt x="73610" y="0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760;p28">
                <a:extLst>
                  <a:ext uri="{FF2B5EF4-FFF2-40B4-BE49-F238E27FC236}">
                    <a16:creationId xmlns:a16="http://schemas.microsoft.com/office/drawing/2014/main" id="{FC4402CC-49AA-4014-A8CC-08721394AD91}"/>
                  </a:ext>
                </a:extLst>
              </p:cNvPr>
              <p:cNvSpPr/>
              <p:nvPr/>
            </p:nvSpPr>
            <p:spPr>
              <a:xfrm>
                <a:off x="2983351" y="1943335"/>
                <a:ext cx="49372" cy="420844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0534" extrusionOk="0">
                    <a:moveTo>
                      <a:pt x="1204" y="0"/>
                    </a:moveTo>
                    <a:cubicBezTo>
                      <a:pt x="539" y="0"/>
                      <a:pt x="0" y="539"/>
                      <a:pt x="0" y="1204"/>
                    </a:cubicBezTo>
                    <a:lnTo>
                      <a:pt x="0" y="19330"/>
                    </a:lnTo>
                    <a:cubicBezTo>
                      <a:pt x="0" y="19963"/>
                      <a:pt x="539" y="20534"/>
                      <a:pt x="1204" y="20534"/>
                    </a:cubicBezTo>
                    <a:cubicBezTo>
                      <a:pt x="1870" y="20534"/>
                      <a:pt x="2408" y="19963"/>
                      <a:pt x="2408" y="19330"/>
                    </a:cubicBezTo>
                    <a:lnTo>
                      <a:pt x="2408" y="1204"/>
                    </a:lnTo>
                    <a:cubicBezTo>
                      <a:pt x="2408" y="539"/>
                      <a:pt x="1870" y="0"/>
                      <a:pt x="1204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761;p28">
                <a:extLst>
                  <a:ext uri="{FF2B5EF4-FFF2-40B4-BE49-F238E27FC236}">
                    <a16:creationId xmlns:a16="http://schemas.microsoft.com/office/drawing/2014/main" id="{BEFDF6A8-D571-4849-9B0D-645336C2F9CB}"/>
                  </a:ext>
                </a:extLst>
              </p:cNvPr>
              <p:cNvSpPr/>
              <p:nvPr/>
            </p:nvSpPr>
            <p:spPr>
              <a:xfrm>
                <a:off x="1189622" y="1845267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7"/>
                    </a:cubicBezTo>
                    <a:lnTo>
                      <a:pt x="0" y="11820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03" y="13468"/>
                      <a:pt x="3264" y="12739"/>
                      <a:pt x="3264" y="11820"/>
                    </a:cubicBezTo>
                    <a:lnTo>
                      <a:pt x="3264" y="1617"/>
                    </a:lnTo>
                    <a:cubicBezTo>
                      <a:pt x="3264" y="729"/>
                      <a:pt x="2503" y="0"/>
                      <a:pt x="1616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762;p28">
                <a:extLst>
                  <a:ext uri="{FF2B5EF4-FFF2-40B4-BE49-F238E27FC236}">
                    <a16:creationId xmlns:a16="http://schemas.microsoft.com/office/drawing/2014/main" id="{8C7D5DEC-9671-4C62-B3BF-7C26487602D4}"/>
                  </a:ext>
                </a:extLst>
              </p:cNvPr>
              <p:cNvSpPr/>
              <p:nvPr/>
            </p:nvSpPr>
            <p:spPr>
              <a:xfrm>
                <a:off x="1187675" y="2173881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6"/>
                    </a:cubicBezTo>
                    <a:lnTo>
                      <a:pt x="0" y="11852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35" y="13468"/>
                      <a:pt x="3264" y="12739"/>
                      <a:pt x="3264" y="11852"/>
                    </a:cubicBezTo>
                    <a:lnTo>
                      <a:pt x="3264" y="1616"/>
                    </a:lnTo>
                    <a:cubicBezTo>
                      <a:pt x="3264" y="729"/>
                      <a:pt x="2535" y="0"/>
                      <a:pt x="1616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1763;p28">
                <a:extLst>
                  <a:ext uri="{FF2B5EF4-FFF2-40B4-BE49-F238E27FC236}">
                    <a16:creationId xmlns:a16="http://schemas.microsoft.com/office/drawing/2014/main" id="{2E2044AC-ECFB-4CBD-AA47-41C32DA61D12}"/>
                  </a:ext>
                </a:extLst>
              </p:cNvPr>
              <p:cNvSpPr/>
              <p:nvPr/>
            </p:nvSpPr>
            <p:spPr>
              <a:xfrm>
                <a:off x="1194807" y="1580290"/>
                <a:ext cx="52631" cy="158488"/>
              </a:xfrm>
              <a:custGeom>
                <a:avLst/>
                <a:gdLst/>
                <a:ahLst/>
                <a:cxnLst/>
                <a:rect l="l" t="t" r="r" b="b"/>
                <a:pathLst>
                  <a:path w="2568" h="7733" extrusionOk="0">
                    <a:moveTo>
                      <a:pt x="1268" y="1"/>
                    </a:moveTo>
                    <a:cubicBezTo>
                      <a:pt x="571" y="1"/>
                      <a:pt x="1" y="571"/>
                      <a:pt x="1" y="1300"/>
                    </a:cubicBezTo>
                    <a:lnTo>
                      <a:pt x="1" y="6434"/>
                    </a:lnTo>
                    <a:cubicBezTo>
                      <a:pt x="1" y="7131"/>
                      <a:pt x="571" y="7733"/>
                      <a:pt x="1268" y="7733"/>
                    </a:cubicBezTo>
                    <a:cubicBezTo>
                      <a:pt x="1997" y="7733"/>
                      <a:pt x="2567" y="7131"/>
                      <a:pt x="2567" y="6434"/>
                    </a:cubicBezTo>
                    <a:lnTo>
                      <a:pt x="2567" y="1300"/>
                    </a:lnTo>
                    <a:cubicBezTo>
                      <a:pt x="2567" y="571"/>
                      <a:pt x="1997" y="1"/>
                      <a:pt x="1268" y="1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28" name="Google Shape;1764;p28">
              <a:extLst>
                <a:ext uri="{FF2B5EF4-FFF2-40B4-BE49-F238E27FC236}">
                  <a16:creationId xmlns:a16="http://schemas.microsoft.com/office/drawing/2014/main" id="{944EE42E-4A0D-4EFD-B8B5-4EF461D0FADA}"/>
                </a:ext>
              </a:extLst>
            </p:cNvPr>
            <p:cNvSpPr/>
            <p:nvPr/>
          </p:nvSpPr>
          <p:spPr>
            <a:xfrm>
              <a:off x="1331180" y="1216610"/>
              <a:ext cx="1559977" cy="3405675"/>
            </a:xfrm>
            <a:custGeom>
              <a:avLst/>
              <a:gdLst/>
              <a:ahLst/>
              <a:cxnLst/>
              <a:rect l="l" t="t" r="r" b="b"/>
              <a:pathLst>
                <a:path w="76115" h="166171" extrusionOk="0">
                  <a:moveTo>
                    <a:pt x="7891" y="1"/>
                  </a:moveTo>
                  <a:cubicBezTo>
                    <a:pt x="3550" y="1"/>
                    <a:pt x="1" y="3518"/>
                    <a:pt x="1" y="7891"/>
                  </a:cubicBezTo>
                  <a:lnTo>
                    <a:pt x="1" y="158249"/>
                  </a:lnTo>
                  <a:cubicBezTo>
                    <a:pt x="1" y="162622"/>
                    <a:pt x="3550" y="166171"/>
                    <a:pt x="7891" y="166171"/>
                  </a:cubicBezTo>
                  <a:lnTo>
                    <a:pt x="68224" y="166171"/>
                  </a:lnTo>
                  <a:cubicBezTo>
                    <a:pt x="72565" y="166171"/>
                    <a:pt x="76115" y="162622"/>
                    <a:pt x="76115" y="158249"/>
                  </a:cubicBezTo>
                  <a:lnTo>
                    <a:pt x="76115" y="7891"/>
                  </a:lnTo>
                  <a:cubicBezTo>
                    <a:pt x="76115" y="3518"/>
                    <a:pt x="72565" y="1"/>
                    <a:pt x="68224" y="1"/>
                  </a:cubicBezTo>
                  <a:lnTo>
                    <a:pt x="61380" y="1"/>
                  </a:lnTo>
                  <a:cubicBezTo>
                    <a:pt x="60556" y="1"/>
                    <a:pt x="59922" y="635"/>
                    <a:pt x="59922" y="1459"/>
                  </a:cubicBezTo>
                  <a:cubicBezTo>
                    <a:pt x="59922" y="3994"/>
                    <a:pt x="57862" y="6053"/>
                    <a:pt x="55296" y="6053"/>
                  </a:cubicBezTo>
                  <a:lnTo>
                    <a:pt x="20978" y="6053"/>
                  </a:lnTo>
                  <a:cubicBezTo>
                    <a:pt x="18443" y="6053"/>
                    <a:pt x="16383" y="3994"/>
                    <a:pt x="16383" y="1459"/>
                  </a:cubicBezTo>
                  <a:cubicBezTo>
                    <a:pt x="16383" y="635"/>
                    <a:pt x="15718" y="1"/>
                    <a:pt x="1492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" name="Google Shape;1765;p28">
              <a:extLst>
                <a:ext uri="{FF2B5EF4-FFF2-40B4-BE49-F238E27FC236}">
                  <a16:creationId xmlns:a16="http://schemas.microsoft.com/office/drawing/2014/main" id="{3AACDB12-A16C-4FBB-A9D9-0E80BFE8DB6B}"/>
                </a:ext>
              </a:extLst>
            </p:cNvPr>
            <p:cNvSpPr/>
            <p:nvPr/>
          </p:nvSpPr>
          <p:spPr>
            <a:xfrm>
              <a:off x="2618359" y="1297154"/>
              <a:ext cx="11723" cy="49372"/>
            </a:xfrm>
            <a:custGeom>
              <a:avLst/>
              <a:gdLst/>
              <a:ahLst/>
              <a:cxnLst/>
              <a:rect l="l" t="t" r="r" b="b"/>
              <a:pathLst>
                <a:path w="572" h="2409" extrusionOk="0">
                  <a:moveTo>
                    <a:pt x="1" y="0"/>
                  </a:moveTo>
                  <a:lnTo>
                    <a:pt x="1" y="2408"/>
                  </a:lnTo>
                  <a:lnTo>
                    <a:pt x="571" y="2408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766;p28">
              <a:extLst>
                <a:ext uri="{FF2B5EF4-FFF2-40B4-BE49-F238E27FC236}">
                  <a16:creationId xmlns:a16="http://schemas.microsoft.com/office/drawing/2014/main" id="{C26333DF-7889-497B-9640-6EC7B5A2896F}"/>
                </a:ext>
              </a:extLst>
            </p:cNvPr>
            <p:cNvSpPr/>
            <p:nvPr/>
          </p:nvSpPr>
          <p:spPr>
            <a:xfrm>
              <a:off x="2598233" y="1308181"/>
              <a:ext cx="11703" cy="38346"/>
            </a:xfrm>
            <a:custGeom>
              <a:avLst/>
              <a:gdLst/>
              <a:ahLst/>
              <a:cxnLst/>
              <a:rect l="l" t="t" r="r" b="b"/>
              <a:pathLst>
                <a:path w="571" h="1871" extrusionOk="0">
                  <a:moveTo>
                    <a:pt x="0" y="1"/>
                  </a:moveTo>
                  <a:lnTo>
                    <a:pt x="0" y="1870"/>
                  </a:lnTo>
                  <a:lnTo>
                    <a:pt x="571" y="1870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767;p28">
              <a:extLst>
                <a:ext uri="{FF2B5EF4-FFF2-40B4-BE49-F238E27FC236}">
                  <a16:creationId xmlns:a16="http://schemas.microsoft.com/office/drawing/2014/main" id="{53815DE2-1893-41E7-9A46-02A553EE0110}"/>
                </a:ext>
              </a:extLst>
            </p:cNvPr>
            <p:cNvSpPr/>
            <p:nvPr/>
          </p:nvSpPr>
          <p:spPr>
            <a:xfrm>
              <a:off x="2578107" y="1321830"/>
              <a:ext cx="11703" cy="24696"/>
            </a:xfrm>
            <a:custGeom>
              <a:avLst/>
              <a:gdLst/>
              <a:ahLst/>
              <a:cxnLst/>
              <a:rect l="l" t="t" r="r" b="b"/>
              <a:pathLst>
                <a:path w="571" h="1205" extrusionOk="0">
                  <a:moveTo>
                    <a:pt x="0" y="0"/>
                  </a:moveTo>
                  <a:lnTo>
                    <a:pt x="0" y="1204"/>
                  </a:lnTo>
                  <a:lnTo>
                    <a:pt x="570" y="1204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768;p28">
              <a:extLst>
                <a:ext uri="{FF2B5EF4-FFF2-40B4-BE49-F238E27FC236}">
                  <a16:creationId xmlns:a16="http://schemas.microsoft.com/office/drawing/2014/main" id="{0C3C7854-6EE6-4E68-BE4B-B695E95AD035}"/>
                </a:ext>
              </a:extLst>
            </p:cNvPr>
            <p:cNvSpPr/>
            <p:nvPr/>
          </p:nvSpPr>
          <p:spPr>
            <a:xfrm>
              <a:off x="2557960" y="1332856"/>
              <a:ext cx="11723" cy="13670"/>
            </a:xfrm>
            <a:custGeom>
              <a:avLst/>
              <a:gdLst/>
              <a:ahLst/>
              <a:cxnLst/>
              <a:rect l="l" t="t" r="r" b="b"/>
              <a:pathLst>
                <a:path w="572" h="667" extrusionOk="0">
                  <a:moveTo>
                    <a:pt x="1" y="1"/>
                  </a:moveTo>
                  <a:lnTo>
                    <a:pt x="1" y="666"/>
                  </a:lnTo>
                  <a:lnTo>
                    <a:pt x="571" y="666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769;p28">
              <a:extLst>
                <a:ext uri="{FF2B5EF4-FFF2-40B4-BE49-F238E27FC236}">
                  <a16:creationId xmlns:a16="http://schemas.microsoft.com/office/drawing/2014/main" id="{B1670E57-0FDB-43FC-895A-309B20EC77CE}"/>
                </a:ext>
              </a:extLst>
            </p:cNvPr>
            <p:cNvSpPr/>
            <p:nvPr/>
          </p:nvSpPr>
          <p:spPr>
            <a:xfrm>
              <a:off x="2676154" y="1331565"/>
              <a:ext cx="15617" cy="14961"/>
            </a:xfrm>
            <a:custGeom>
              <a:avLst/>
              <a:gdLst/>
              <a:ahLst/>
              <a:cxnLst/>
              <a:rect l="l" t="t" r="r" b="b"/>
              <a:pathLst>
                <a:path w="762" h="730" extrusionOk="0">
                  <a:moveTo>
                    <a:pt x="381" y="1"/>
                  </a:moveTo>
                  <a:cubicBezTo>
                    <a:pt x="191" y="1"/>
                    <a:pt x="1" y="159"/>
                    <a:pt x="1" y="349"/>
                  </a:cubicBezTo>
                  <a:cubicBezTo>
                    <a:pt x="1" y="571"/>
                    <a:pt x="191" y="729"/>
                    <a:pt x="381" y="729"/>
                  </a:cubicBezTo>
                  <a:cubicBezTo>
                    <a:pt x="603" y="729"/>
                    <a:pt x="761" y="571"/>
                    <a:pt x="761" y="349"/>
                  </a:cubicBezTo>
                  <a:cubicBezTo>
                    <a:pt x="761" y="159"/>
                    <a:pt x="603" y="1"/>
                    <a:pt x="381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770;p28">
              <a:extLst>
                <a:ext uri="{FF2B5EF4-FFF2-40B4-BE49-F238E27FC236}">
                  <a16:creationId xmlns:a16="http://schemas.microsoft.com/office/drawing/2014/main" id="{D1BF54FE-D0AA-451A-99D4-7A9FBE3E27AF}"/>
                </a:ext>
              </a:extLst>
            </p:cNvPr>
            <p:cNvSpPr/>
            <p:nvPr/>
          </p:nvSpPr>
          <p:spPr>
            <a:xfrm>
              <a:off x="2665763" y="1315825"/>
              <a:ext cx="36399" cy="13158"/>
            </a:xfrm>
            <a:custGeom>
              <a:avLst/>
              <a:gdLst/>
              <a:ahLst/>
              <a:cxnLst/>
              <a:rect l="l" t="t" r="r" b="b"/>
              <a:pathLst>
                <a:path w="1776" h="642" extrusionOk="0">
                  <a:moveTo>
                    <a:pt x="900" y="0"/>
                  </a:moveTo>
                  <a:cubicBezTo>
                    <a:pt x="595" y="0"/>
                    <a:pt x="286" y="119"/>
                    <a:pt x="64" y="357"/>
                  </a:cubicBezTo>
                  <a:cubicBezTo>
                    <a:pt x="1" y="420"/>
                    <a:pt x="1" y="515"/>
                    <a:pt x="64" y="578"/>
                  </a:cubicBezTo>
                  <a:cubicBezTo>
                    <a:pt x="96" y="610"/>
                    <a:pt x="144" y="626"/>
                    <a:pt x="191" y="626"/>
                  </a:cubicBezTo>
                  <a:cubicBezTo>
                    <a:pt x="239" y="626"/>
                    <a:pt x="286" y="610"/>
                    <a:pt x="318" y="578"/>
                  </a:cubicBezTo>
                  <a:cubicBezTo>
                    <a:pt x="476" y="420"/>
                    <a:pt x="690" y="341"/>
                    <a:pt x="900" y="341"/>
                  </a:cubicBezTo>
                  <a:cubicBezTo>
                    <a:pt x="1110" y="341"/>
                    <a:pt x="1316" y="420"/>
                    <a:pt x="1459" y="578"/>
                  </a:cubicBezTo>
                  <a:lnTo>
                    <a:pt x="1585" y="642"/>
                  </a:lnTo>
                  <a:lnTo>
                    <a:pt x="1712" y="578"/>
                  </a:lnTo>
                  <a:cubicBezTo>
                    <a:pt x="1775" y="515"/>
                    <a:pt x="1775" y="420"/>
                    <a:pt x="1712" y="357"/>
                  </a:cubicBezTo>
                  <a:cubicBezTo>
                    <a:pt x="1506" y="119"/>
                    <a:pt x="1205" y="0"/>
                    <a:pt x="900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771;p28">
              <a:extLst>
                <a:ext uri="{FF2B5EF4-FFF2-40B4-BE49-F238E27FC236}">
                  <a16:creationId xmlns:a16="http://schemas.microsoft.com/office/drawing/2014/main" id="{33A845E7-1DB6-4539-97B2-F1FFA8621CCA}"/>
                </a:ext>
              </a:extLst>
            </p:cNvPr>
            <p:cNvSpPr/>
            <p:nvPr/>
          </p:nvSpPr>
          <p:spPr>
            <a:xfrm>
              <a:off x="2659287" y="1303549"/>
              <a:ext cx="49372" cy="14408"/>
            </a:xfrm>
            <a:custGeom>
              <a:avLst/>
              <a:gdLst/>
              <a:ahLst/>
              <a:cxnLst/>
              <a:rect l="l" t="t" r="r" b="b"/>
              <a:pathLst>
                <a:path w="2409" h="703" extrusionOk="0">
                  <a:moveTo>
                    <a:pt x="1221" y="1"/>
                  </a:moveTo>
                  <a:cubicBezTo>
                    <a:pt x="812" y="1"/>
                    <a:pt x="400" y="144"/>
                    <a:pt x="95" y="417"/>
                  </a:cubicBezTo>
                  <a:cubicBezTo>
                    <a:pt x="0" y="449"/>
                    <a:pt x="0" y="575"/>
                    <a:pt x="63" y="639"/>
                  </a:cubicBezTo>
                  <a:cubicBezTo>
                    <a:pt x="101" y="676"/>
                    <a:pt x="149" y="691"/>
                    <a:pt x="201" y="691"/>
                  </a:cubicBezTo>
                  <a:cubicBezTo>
                    <a:pt x="238" y="691"/>
                    <a:pt x="278" y="684"/>
                    <a:pt x="317" y="670"/>
                  </a:cubicBezTo>
                  <a:cubicBezTo>
                    <a:pt x="555" y="449"/>
                    <a:pt x="879" y="338"/>
                    <a:pt x="1204" y="338"/>
                  </a:cubicBezTo>
                  <a:cubicBezTo>
                    <a:pt x="1529" y="338"/>
                    <a:pt x="1854" y="449"/>
                    <a:pt x="2091" y="670"/>
                  </a:cubicBezTo>
                  <a:lnTo>
                    <a:pt x="2218" y="702"/>
                  </a:lnTo>
                  <a:lnTo>
                    <a:pt x="2345" y="639"/>
                  </a:lnTo>
                  <a:cubicBezTo>
                    <a:pt x="2408" y="575"/>
                    <a:pt x="2408" y="449"/>
                    <a:pt x="2313" y="417"/>
                  </a:cubicBezTo>
                  <a:cubicBezTo>
                    <a:pt x="2016" y="136"/>
                    <a:pt x="1620" y="1"/>
                    <a:pt x="1221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772;p28">
              <a:extLst>
                <a:ext uri="{FF2B5EF4-FFF2-40B4-BE49-F238E27FC236}">
                  <a16:creationId xmlns:a16="http://schemas.microsoft.com/office/drawing/2014/main" id="{28EF73CE-2BB7-4340-99E4-71AC618785A1}"/>
                </a:ext>
              </a:extLst>
            </p:cNvPr>
            <p:cNvSpPr/>
            <p:nvPr/>
          </p:nvSpPr>
          <p:spPr>
            <a:xfrm>
              <a:off x="2652790" y="1290166"/>
              <a:ext cx="62366" cy="16150"/>
            </a:xfrm>
            <a:custGeom>
              <a:avLst/>
              <a:gdLst/>
              <a:ahLst/>
              <a:cxnLst/>
              <a:rect l="l" t="t" r="r" b="b"/>
              <a:pathLst>
                <a:path w="3043" h="788" extrusionOk="0">
                  <a:moveTo>
                    <a:pt x="1537" y="1"/>
                  </a:moveTo>
                  <a:cubicBezTo>
                    <a:pt x="1022" y="1"/>
                    <a:pt x="507" y="167"/>
                    <a:pt x="95" y="500"/>
                  </a:cubicBezTo>
                  <a:cubicBezTo>
                    <a:pt x="0" y="531"/>
                    <a:pt x="0" y="658"/>
                    <a:pt x="64" y="721"/>
                  </a:cubicBezTo>
                  <a:cubicBezTo>
                    <a:pt x="103" y="761"/>
                    <a:pt x="154" y="788"/>
                    <a:pt x="202" y="788"/>
                  </a:cubicBezTo>
                  <a:cubicBezTo>
                    <a:pt x="232" y="788"/>
                    <a:pt x="261" y="777"/>
                    <a:pt x="285" y="753"/>
                  </a:cubicBezTo>
                  <a:cubicBezTo>
                    <a:pt x="634" y="468"/>
                    <a:pt x="1078" y="325"/>
                    <a:pt x="1521" y="325"/>
                  </a:cubicBezTo>
                  <a:cubicBezTo>
                    <a:pt x="1965" y="325"/>
                    <a:pt x="2408" y="468"/>
                    <a:pt x="2757" y="753"/>
                  </a:cubicBezTo>
                  <a:lnTo>
                    <a:pt x="2852" y="785"/>
                  </a:lnTo>
                  <a:cubicBezTo>
                    <a:pt x="2915" y="785"/>
                    <a:pt x="2947" y="753"/>
                    <a:pt x="3010" y="721"/>
                  </a:cubicBezTo>
                  <a:cubicBezTo>
                    <a:pt x="3042" y="658"/>
                    <a:pt x="3042" y="531"/>
                    <a:pt x="2979" y="500"/>
                  </a:cubicBezTo>
                  <a:cubicBezTo>
                    <a:pt x="2567" y="167"/>
                    <a:pt x="2052" y="1"/>
                    <a:pt x="1537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7" name="Google Shape;1773;p28">
              <a:extLst>
                <a:ext uri="{FF2B5EF4-FFF2-40B4-BE49-F238E27FC236}">
                  <a16:creationId xmlns:a16="http://schemas.microsoft.com/office/drawing/2014/main" id="{A1083668-954F-492A-9BA7-E814C33C5FF7}"/>
                </a:ext>
              </a:extLst>
            </p:cNvPr>
            <p:cNvGrpSpPr/>
            <p:nvPr/>
          </p:nvGrpSpPr>
          <p:grpSpPr>
            <a:xfrm>
              <a:off x="1423407" y="1302340"/>
              <a:ext cx="143618" cy="38981"/>
              <a:chOff x="1423407" y="1302340"/>
              <a:chExt cx="143618" cy="38981"/>
            </a:xfrm>
          </p:grpSpPr>
          <p:sp>
            <p:nvSpPr>
              <p:cNvPr id="241" name="Google Shape;1774;p28">
                <a:extLst>
                  <a:ext uri="{FF2B5EF4-FFF2-40B4-BE49-F238E27FC236}">
                    <a16:creationId xmlns:a16="http://schemas.microsoft.com/office/drawing/2014/main" id="{9C1DD42F-72ED-4EC2-B0DA-6F905DD0B666}"/>
                  </a:ext>
                </a:extLst>
              </p:cNvPr>
              <p:cNvSpPr/>
              <p:nvPr/>
            </p:nvSpPr>
            <p:spPr>
              <a:xfrm>
                <a:off x="1423407" y="1302340"/>
                <a:ext cx="16908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825" h="1871" extrusionOk="0">
                    <a:moveTo>
                      <a:pt x="1" y="1"/>
                    </a:moveTo>
                    <a:lnTo>
                      <a:pt x="1" y="413"/>
                    </a:lnTo>
                    <a:lnTo>
                      <a:pt x="349" y="413"/>
                    </a:lnTo>
                    <a:lnTo>
                      <a:pt x="349" y="1870"/>
                    </a:lnTo>
                    <a:lnTo>
                      <a:pt x="824" y="1870"/>
                    </a:lnTo>
                    <a:lnTo>
                      <a:pt x="824" y="1"/>
                    </a:ln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1775;p28">
                <a:extLst>
                  <a:ext uri="{FF2B5EF4-FFF2-40B4-BE49-F238E27FC236}">
                    <a16:creationId xmlns:a16="http://schemas.microsoft.com/office/drawing/2014/main" id="{7A830D21-0366-4753-9963-586170BBA935}"/>
                  </a:ext>
                </a:extLst>
              </p:cNvPr>
              <p:cNvSpPr/>
              <p:nvPr/>
            </p:nvSpPr>
            <p:spPr>
              <a:xfrm>
                <a:off x="1453288" y="1302340"/>
                <a:ext cx="33776" cy="38981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1902" extrusionOk="0">
                    <a:moveTo>
                      <a:pt x="824" y="349"/>
                    </a:moveTo>
                    <a:cubicBezTo>
                      <a:pt x="919" y="349"/>
                      <a:pt x="1014" y="413"/>
                      <a:pt x="1078" y="508"/>
                    </a:cubicBezTo>
                    <a:cubicBezTo>
                      <a:pt x="1109" y="603"/>
                      <a:pt x="1141" y="729"/>
                      <a:pt x="1141" y="951"/>
                    </a:cubicBezTo>
                    <a:cubicBezTo>
                      <a:pt x="1141" y="1141"/>
                      <a:pt x="1109" y="1300"/>
                      <a:pt x="1078" y="1395"/>
                    </a:cubicBezTo>
                    <a:cubicBezTo>
                      <a:pt x="1014" y="1490"/>
                      <a:pt x="919" y="1522"/>
                      <a:pt x="824" y="1522"/>
                    </a:cubicBezTo>
                    <a:cubicBezTo>
                      <a:pt x="697" y="1522"/>
                      <a:pt x="602" y="1490"/>
                      <a:pt x="571" y="1395"/>
                    </a:cubicBezTo>
                    <a:cubicBezTo>
                      <a:pt x="507" y="1300"/>
                      <a:pt x="476" y="1141"/>
                      <a:pt x="476" y="951"/>
                    </a:cubicBezTo>
                    <a:cubicBezTo>
                      <a:pt x="476" y="729"/>
                      <a:pt x="507" y="603"/>
                      <a:pt x="571" y="508"/>
                    </a:cubicBezTo>
                    <a:cubicBezTo>
                      <a:pt x="602" y="413"/>
                      <a:pt x="697" y="349"/>
                      <a:pt x="824" y="349"/>
                    </a:cubicBezTo>
                    <a:close/>
                    <a:moveTo>
                      <a:pt x="824" y="1"/>
                    </a:moveTo>
                    <a:cubicBezTo>
                      <a:pt x="539" y="1"/>
                      <a:pt x="349" y="96"/>
                      <a:pt x="190" y="254"/>
                    </a:cubicBezTo>
                    <a:cubicBezTo>
                      <a:pt x="64" y="413"/>
                      <a:pt x="0" y="634"/>
                      <a:pt x="0" y="951"/>
                    </a:cubicBezTo>
                    <a:cubicBezTo>
                      <a:pt x="0" y="1236"/>
                      <a:pt x="64" y="1490"/>
                      <a:pt x="190" y="1648"/>
                    </a:cubicBezTo>
                    <a:cubicBezTo>
                      <a:pt x="349" y="1807"/>
                      <a:pt x="539" y="1902"/>
                      <a:pt x="824" y="1902"/>
                    </a:cubicBezTo>
                    <a:cubicBezTo>
                      <a:pt x="1078" y="1902"/>
                      <a:pt x="1268" y="1807"/>
                      <a:pt x="1426" y="1648"/>
                    </a:cubicBezTo>
                    <a:cubicBezTo>
                      <a:pt x="1553" y="1490"/>
                      <a:pt x="1648" y="1236"/>
                      <a:pt x="1648" y="951"/>
                    </a:cubicBezTo>
                    <a:cubicBezTo>
                      <a:pt x="1648" y="634"/>
                      <a:pt x="1553" y="413"/>
                      <a:pt x="1426" y="254"/>
                    </a:cubicBezTo>
                    <a:cubicBezTo>
                      <a:pt x="1268" y="96"/>
                      <a:pt x="1078" y="1"/>
                      <a:pt x="824" y="1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1776;p28">
                <a:extLst>
                  <a:ext uri="{FF2B5EF4-FFF2-40B4-BE49-F238E27FC236}">
                    <a16:creationId xmlns:a16="http://schemas.microsoft.com/office/drawing/2014/main" id="{196457A5-FE2F-4183-B079-8DABE04AA6CF}"/>
                  </a:ext>
                </a:extLst>
              </p:cNvPr>
              <p:cNvSpPr/>
              <p:nvPr/>
            </p:nvSpPr>
            <p:spPr>
              <a:xfrm>
                <a:off x="1492181" y="1315333"/>
                <a:ext cx="9756" cy="25988"/>
              </a:xfrm>
              <a:custGeom>
                <a:avLst/>
                <a:gdLst/>
                <a:ahLst/>
                <a:cxnLst/>
                <a:rect l="l" t="t" r="r" b="b"/>
                <a:pathLst>
                  <a:path w="476" h="1268" extrusionOk="0">
                    <a:moveTo>
                      <a:pt x="222" y="0"/>
                    </a:moveTo>
                    <a:cubicBezTo>
                      <a:pt x="159" y="0"/>
                      <a:pt x="127" y="32"/>
                      <a:pt x="63" y="64"/>
                    </a:cubicBezTo>
                    <a:cubicBezTo>
                      <a:pt x="32" y="127"/>
                      <a:pt x="0" y="191"/>
                      <a:pt x="0" y="254"/>
                    </a:cubicBezTo>
                    <a:cubicBezTo>
                      <a:pt x="0" y="317"/>
                      <a:pt x="32" y="381"/>
                      <a:pt x="63" y="412"/>
                    </a:cubicBezTo>
                    <a:cubicBezTo>
                      <a:pt x="127" y="444"/>
                      <a:pt x="159" y="476"/>
                      <a:pt x="222" y="476"/>
                    </a:cubicBezTo>
                    <a:cubicBezTo>
                      <a:pt x="317" y="476"/>
                      <a:pt x="349" y="444"/>
                      <a:pt x="412" y="412"/>
                    </a:cubicBezTo>
                    <a:cubicBezTo>
                      <a:pt x="444" y="381"/>
                      <a:pt x="475" y="317"/>
                      <a:pt x="475" y="254"/>
                    </a:cubicBezTo>
                    <a:cubicBezTo>
                      <a:pt x="475" y="191"/>
                      <a:pt x="444" y="127"/>
                      <a:pt x="412" y="64"/>
                    </a:cubicBezTo>
                    <a:cubicBezTo>
                      <a:pt x="349" y="32"/>
                      <a:pt x="317" y="0"/>
                      <a:pt x="222" y="0"/>
                    </a:cubicBezTo>
                    <a:close/>
                    <a:moveTo>
                      <a:pt x="222" y="793"/>
                    </a:moveTo>
                    <a:cubicBezTo>
                      <a:pt x="159" y="793"/>
                      <a:pt x="127" y="824"/>
                      <a:pt x="63" y="856"/>
                    </a:cubicBezTo>
                    <a:cubicBezTo>
                      <a:pt x="32" y="919"/>
                      <a:pt x="0" y="951"/>
                      <a:pt x="0" y="1014"/>
                    </a:cubicBezTo>
                    <a:cubicBezTo>
                      <a:pt x="0" y="1109"/>
                      <a:pt x="32" y="1141"/>
                      <a:pt x="63" y="1205"/>
                    </a:cubicBezTo>
                    <a:cubicBezTo>
                      <a:pt x="127" y="1236"/>
                      <a:pt x="159" y="1268"/>
                      <a:pt x="222" y="1268"/>
                    </a:cubicBezTo>
                    <a:cubicBezTo>
                      <a:pt x="317" y="1268"/>
                      <a:pt x="349" y="1236"/>
                      <a:pt x="412" y="1205"/>
                    </a:cubicBezTo>
                    <a:cubicBezTo>
                      <a:pt x="444" y="1141"/>
                      <a:pt x="475" y="1109"/>
                      <a:pt x="475" y="1014"/>
                    </a:cubicBezTo>
                    <a:cubicBezTo>
                      <a:pt x="475" y="951"/>
                      <a:pt x="444" y="919"/>
                      <a:pt x="412" y="856"/>
                    </a:cubicBezTo>
                    <a:cubicBezTo>
                      <a:pt x="349" y="824"/>
                      <a:pt x="317" y="793"/>
                      <a:pt x="222" y="793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1777;p28">
                <a:extLst>
                  <a:ext uri="{FF2B5EF4-FFF2-40B4-BE49-F238E27FC236}">
                    <a16:creationId xmlns:a16="http://schemas.microsoft.com/office/drawing/2014/main" id="{04724EB5-3BF1-4EDE-9AD9-F81E6751842F}"/>
                  </a:ext>
                </a:extLst>
              </p:cNvPr>
              <p:cNvSpPr/>
              <p:nvPr/>
            </p:nvSpPr>
            <p:spPr>
              <a:xfrm>
                <a:off x="1508553" y="1302340"/>
                <a:ext cx="16908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825" h="1871" extrusionOk="0">
                    <a:moveTo>
                      <a:pt x="0" y="1"/>
                    </a:moveTo>
                    <a:lnTo>
                      <a:pt x="0" y="413"/>
                    </a:lnTo>
                    <a:lnTo>
                      <a:pt x="349" y="413"/>
                    </a:lnTo>
                    <a:lnTo>
                      <a:pt x="349" y="1870"/>
                    </a:lnTo>
                    <a:lnTo>
                      <a:pt x="824" y="1870"/>
                    </a:lnTo>
                    <a:lnTo>
                      <a:pt x="824" y="1"/>
                    </a:ln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1778;p28">
                <a:extLst>
                  <a:ext uri="{FF2B5EF4-FFF2-40B4-BE49-F238E27FC236}">
                    <a16:creationId xmlns:a16="http://schemas.microsoft.com/office/drawing/2014/main" id="{475D523E-F433-4366-B842-59A067C61CC5}"/>
                  </a:ext>
                </a:extLst>
              </p:cNvPr>
              <p:cNvSpPr/>
              <p:nvPr/>
            </p:nvSpPr>
            <p:spPr>
              <a:xfrm>
                <a:off x="1537123" y="1302340"/>
                <a:ext cx="29902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871" extrusionOk="0">
                    <a:moveTo>
                      <a:pt x="761" y="1"/>
                    </a:moveTo>
                    <a:cubicBezTo>
                      <a:pt x="508" y="1"/>
                      <a:pt x="254" y="96"/>
                      <a:pt x="1" y="286"/>
                    </a:cubicBezTo>
                    <a:lnTo>
                      <a:pt x="191" y="634"/>
                    </a:lnTo>
                    <a:cubicBezTo>
                      <a:pt x="254" y="571"/>
                      <a:pt x="349" y="508"/>
                      <a:pt x="444" y="444"/>
                    </a:cubicBezTo>
                    <a:cubicBezTo>
                      <a:pt x="539" y="413"/>
                      <a:pt x="603" y="381"/>
                      <a:pt x="698" y="381"/>
                    </a:cubicBezTo>
                    <a:cubicBezTo>
                      <a:pt x="761" y="381"/>
                      <a:pt x="825" y="413"/>
                      <a:pt x="856" y="444"/>
                    </a:cubicBezTo>
                    <a:cubicBezTo>
                      <a:pt x="888" y="476"/>
                      <a:pt x="888" y="508"/>
                      <a:pt x="888" y="539"/>
                    </a:cubicBezTo>
                    <a:cubicBezTo>
                      <a:pt x="888" y="603"/>
                      <a:pt x="888" y="634"/>
                      <a:pt x="856" y="698"/>
                    </a:cubicBezTo>
                    <a:cubicBezTo>
                      <a:pt x="825" y="761"/>
                      <a:pt x="761" y="793"/>
                      <a:pt x="729" y="856"/>
                    </a:cubicBezTo>
                    <a:lnTo>
                      <a:pt x="32" y="1553"/>
                    </a:lnTo>
                    <a:lnTo>
                      <a:pt x="64" y="1870"/>
                    </a:lnTo>
                    <a:lnTo>
                      <a:pt x="1458" y="1870"/>
                    </a:lnTo>
                    <a:lnTo>
                      <a:pt x="1458" y="1490"/>
                    </a:lnTo>
                    <a:lnTo>
                      <a:pt x="666" y="1490"/>
                    </a:lnTo>
                    <a:lnTo>
                      <a:pt x="1046" y="1110"/>
                    </a:lnTo>
                    <a:cubicBezTo>
                      <a:pt x="1173" y="983"/>
                      <a:pt x="1268" y="888"/>
                      <a:pt x="1332" y="793"/>
                    </a:cubicBezTo>
                    <a:cubicBezTo>
                      <a:pt x="1395" y="666"/>
                      <a:pt x="1427" y="571"/>
                      <a:pt x="1427" y="476"/>
                    </a:cubicBezTo>
                    <a:cubicBezTo>
                      <a:pt x="1427" y="381"/>
                      <a:pt x="1395" y="286"/>
                      <a:pt x="1332" y="222"/>
                    </a:cubicBezTo>
                    <a:cubicBezTo>
                      <a:pt x="1268" y="159"/>
                      <a:pt x="1205" y="96"/>
                      <a:pt x="1110" y="64"/>
                    </a:cubicBezTo>
                    <a:cubicBezTo>
                      <a:pt x="1015" y="1"/>
                      <a:pt x="888" y="1"/>
                      <a:pt x="761" y="1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8" name="Google Shape;1779;p28">
              <a:extLst>
                <a:ext uri="{FF2B5EF4-FFF2-40B4-BE49-F238E27FC236}">
                  <a16:creationId xmlns:a16="http://schemas.microsoft.com/office/drawing/2014/main" id="{6367CC37-8752-4513-BE68-16738598DC6F}"/>
                </a:ext>
              </a:extLst>
            </p:cNvPr>
            <p:cNvSpPr/>
            <p:nvPr/>
          </p:nvSpPr>
          <p:spPr>
            <a:xfrm>
              <a:off x="2742414" y="1301049"/>
              <a:ext cx="88333" cy="44187"/>
            </a:xfrm>
            <a:custGeom>
              <a:avLst/>
              <a:gdLst/>
              <a:ahLst/>
              <a:cxnLst/>
              <a:rect l="l" t="t" r="r" b="b"/>
              <a:pathLst>
                <a:path w="4310" h="2156" extrusionOk="0">
                  <a:moveTo>
                    <a:pt x="3707" y="159"/>
                  </a:moveTo>
                  <a:cubicBezTo>
                    <a:pt x="3961" y="159"/>
                    <a:pt x="4151" y="381"/>
                    <a:pt x="4151" y="602"/>
                  </a:cubicBezTo>
                  <a:lnTo>
                    <a:pt x="4151" y="1553"/>
                  </a:lnTo>
                  <a:cubicBezTo>
                    <a:pt x="4151" y="1775"/>
                    <a:pt x="3961" y="1997"/>
                    <a:pt x="3707" y="1997"/>
                  </a:cubicBezTo>
                  <a:lnTo>
                    <a:pt x="602" y="1997"/>
                  </a:lnTo>
                  <a:cubicBezTo>
                    <a:pt x="349" y="1997"/>
                    <a:pt x="158" y="1775"/>
                    <a:pt x="158" y="1553"/>
                  </a:cubicBezTo>
                  <a:lnTo>
                    <a:pt x="158" y="602"/>
                  </a:lnTo>
                  <a:cubicBezTo>
                    <a:pt x="158" y="381"/>
                    <a:pt x="349" y="159"/>
                    <a:pt x="602" y="159"/>
                  </a:cubicBezTo>
                  <a:close/>
                  <a:moveTo>
                    <a:pt x="602" y="0"/>
                  </a:moveTo>
                  <a:cubicBezTo>
                    <a:pt x="254" y="0"/>
                    <a:pt x="0" y="285"/>
                    <a:pt x="0" y="602"/>
                  </a:cubicBezTo>
                  <a:lnTo>
                    <a:pt x="0" y="1553"/>
                  </a:lnTo>
                  <a:cubicBezTo>
                    <a:pt x="0" y="1870"/>
                    <a:pt x="254" y="2155"/>
                    <a:pt x="602" y="2155"/>
                  </a:cubicBezTo>
                  <a:lnTo>
                    <a:pt x="3707" y="2155"/>
                  </a:lnTo>
                  <a:cubicBezTo>
                    <a:pt x="4056" y="2155"/>
                    <a:pt x="4310" y="1870"/>
                    <a:pt x="4310" y="1553"/>
                  </a:cubicBezTo>
                  <a:lnTo>
                    <a:pt x="4310" y="602"/>
                  </a:lnTo>
                  <a:cubicBezTo>
                    <a:pt x="4310" y="285"/>
                    <a:pt x="4056" y="0"/>
                    <a:pt x="3707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780;p28">
              <a:extLst>
                <a:ext uri="{FF2B5EF4-FFF2-40B4-BE49-F238E27FC236}">
                  <a16:creationId xmlns:a16="http://schemas.microsoft.com/office/drawing/2014/main" id="{B95C5479-C1CA-4CAA-91EA-21E09C0CDB4E}"/>
                </a:ext>
              </a:extLst>
            </p:cNvPr>
            <p:cNvSpPr/>
            <p:nvPr/>
          </p:nvSpPr>
          <p:spPr>
            <a:xfrm>
              <a:off x="2751493" y="1307545"/>
              <a:ext cx="64969" cy="31193"/>
            </a:xfrm>
            <a:custGeom>
              <a:avLst/>
              <a:gdLst/>
              <a:ahLst/>
              <a:cxnLst/>
              <a:rect l="l" t="t" r="r" b="b"/>
              <a:pathLst>
                <a:path w="3170" h="1522" extrusionOk="0">
                  <a:moveTo>
                    <a:pt x="413" y="0"/>
                  </a:moveTo>
                  <a:cubicBezTo>
                    <a:pt x="159" y="0"/>
                    <a:pt x="1" y="190"/>
                    <a:pt x="1" y="412"/>
                  </a:cubicBezTo>
                  <a:lnTo>
                    <a:pt x="1" y="1109"/>
                  </a:lnTo>
                  <a:cubicBezTo>
                    <a:pt x="1" y="1331"/>
                    <a:pt x="159" y="1521"/>
                    <a:pt x="413" y="1521"/>
                  </a:cubicBezTo>
                  <a:lnTo>
                    <a:pt x="2757" y="1521"/>
                  </a:lnTo>
                  <a:cubicBezTo>
                    <a:pt x="3011" y="1521"/>
                    <a:pt x="3169" y="1331"/>
                    <a:pt x="3169" y="1109"/>
                  </a:cubicBezTo>
                  <a:lnTo>
                    <a:pt x="3169" y="412"/>
                  </a:lnTo>
                  <a:cubicBezTo>
                    <a:pt x="3169" y="190"/>
                    <a:pt x="3011" y="0"/>
                    <a:pt x="2757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781;p28">
              <a:extLst>
                <a:ext uri="{FF2B5EF4-FFF2-40B4-BE49-F238E27FC236}">
                  <a16:creationId xmlns:a16="http://schemas.microsoft.com/office/drawing/2014/main" id="{AD53B6E0-DFC8-4DD0-BB89-3FA3C79EF869}"/>
                </a:ext>
              </a:extLst>
            </p:cNvPr>
            <p:cNvSpPr/>
            <p:nvPr/>
          </p:nvSpPr>
          <p:spPr>
            <a:xfrm>
              <a:off x="2827488" y="1312075"/>
              <a:ext cx="11047" cy="22114"/>
            </a:xfrm>
            <a:custGeom>
              <a:avLst/>
              <a:gdLst/>
              <a:ahLst/>
              <a:cxnLst/>
              <a:rect l="l" t="t" r="r" b="b"/>
              <a:pathLst>
                <a:path w="539" h="1079" extrusionOk="0">
                  <a:moveTo>
                    <a:pt x="380" y="191"/>
                  </a:moveTo>
                  <a:lnTo>
                    <a:pt x="380" y="888"/>
                  </a:lnTo>
                  <a:lnTo>
                    <a:pt x="159" y="888"/>
                  </a:lnTo>
                  <a:lnTo>
                    <a:pt x="159" y="191"/>
                  </a:lnTo>
                  <a:close/>
                  <a:moveTo>
                    <a:pt x="0" y="1"/>
                  </a:moveTo>
                  <a:lnTo>
                    <a:pt x="0" y="1078"/>
                  </a:lnTo>
                  <a:lnTo>
                    <a:pt x="539" y="1078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1757;p28">
            <a:extLst>
              <a:ext uri="{FF2B5EF4-FFF2-40B4-BE49-F238E27FC236}">
                <a16:creationId xmlns:a16="http://schemas.microsoft.com/office/drawing/2014/main" id="{412655FA-D2A5-4ABF-877F-ECC6C89C046B}"/>
              </a:ext>
            </a:extLst>
          </p:cNvPr>
          <p:cNvGrpSpPr/>
          <p:nvPr/>
        </p:nvGrpSpPr>
        <p:grpSpPr>
          <a:xfrm>
            <a:off x="7365512" y="1497735"/>
            <a:ext cx="1396659" cy="2621662"/>
            <a:chOff x="1187675" y="1106225"/>
            <a:chExt cx="1845049" cy="3625811"/>
          </a:xfrm>
        </p:grpSpPr>
        <p:grpSp>
          <p:nvGrpSpPr>
            <p:cNvPr id="253" name="Google Shape;1758;p28">
              <a:extLst>
                <a:ext uri="{FF2B5EF4-FFF2-40B4-BE49-F238E27FC236}">
                  <a16:creationId xmlns:a16="http://schemas.microsoft.com/office/drawing/2014/main" id="{9D548256-779E-4076-9FB3-96A7FFCF2A0E}"/>
                </a:ext>
              </a:extLst>
            </p:cNvPr>
            <p:cNvGrpSpPr/>
            <p:nvPr/>
          </p:nvGrpSpPr>
          <p:grpSpPr>
            <a:xfrm>
              <a:off x="1187675" y="1106225"/>
              <a:ext cx="1845049" cy="3625811"/>
              <a:chOff x="1187675" y="1106225"/>
              <a:chExt cx="1845049" cy="3625811"/>
            </a:xfrm>
          </p:grpSpPr>
          <p:sp>
            <p:nvSpPr>
              <p:cNvPr id="272" name="Google Shape;1759;p28">
                <a:extLst>
                  <a:ext uri="{FF2B5EF4-FFF2-40B4-BE49-F238E27FC236}">
                    <a16:creationId xmlns:a16="http://schemas.microsoft.com/office/drawing/2014/main" id="{3E35ED94-7FCD-4E83-9E3E-2E94FAD69E4C}"/>
                  </a:ext>
                </a:extLst>
              </p:cNvPr>
              <p:cNvSpPr/>
              <p:nvPr/>
            </p:nvSpPr>
            <p:spPr>
              <a:xfrm>
                <a:off x="1220795" y="1106225"/>
                <a:ext cx="1780114" cy="3625811"/>
              </a:xfrm>
              <a:custGeom>
                <a:avLst/>
                <a:gdLst/>
                <a:ahLst/>
                <a:cxnLst/>
                <a:rect l="l" t="t" r="r" b="b"/>
                <a:pathLst>
                  <a:path w="86856" h="176912" extrusionOk="0">
                    <a:moveTo>
                      <a:pt x="13277" y="0"/>
                    </a:moveTo>
                    <a:cubicBezTo>
                      <a:pt x="5957" y="0"/>
                      <a:pt x="0" y="5926"/>
                      <a:pt x="0" y="13277"/>
                    </a:cubicBezTo>
                    <a:lnTo>
                      <a:pt x="0" y="163635"/>
                    </a:lnTo>
                    <a:cubicBezTo>
                      <a:pt x="0" y="170986"/>
                      <a:pt x="5957" y="176912"/>
                      <a:pt x="13277" y="176912"/>
                    </a:cubicBezTo>
                    <a:lnTo>
                      <a:pt x="73610" y="176912"/>
                    </a:lnTo>
                    <a:cubicBezTo>
                      <a:pt x="80930" y="176912"/>
                      <a:pt x="86856" y="170986"/>
                      <a:pt x="86856" y="163635"/>
                    </a:cubicBezTo>
                    <a:lnTo>
                      <a:pt x="86856" y="13277"/>
                    </a:lnTo>
                    <a:cubicBezTo>
                      <a:pt x="86856" y="5926"/>
                      <a:pt x="80930" y="0"/>
                      <a:pt x="73610" y="0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1760;p28">
                <a:extLst>
                  <a:ext uri="{FF2B5EF4-FFF2-40B4-BE49-F238E27FC236}">
                    <a16:creationId xmlns:a16="http://schemas.microsoft.com/office/drawing/2014/main" id="{66350289-4606-4F7A-B57D-9E917A243173}"/>
                  </a:ext>
                </a:extLst>
              </p:cNvPr>
              <p:cNvSpPr/>
              <p:nvPr/>
            </p:nvSpPr>
            <p:spPr>
              <a:xfrm>
                <a:off x="2983351" y="1943335"/>
                <a:ext cx="49372" cy="420844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0534" extrusionOk="0">
                    <a:moveTo>
                      <a:pt x="1204" y="0"/>
                    </a:moveTo>
                    <a:cubicBezTo>
                      <a:pt x="539" y="0"/>
                      <a:pt x="0" y="539"/>
                      <a:pt x="0" y="1204"/>
                    </a:cubicBezTo>
                    <a:lnTo>
                      <a:pt x="0" y="19330"/>
                    </a:lnTo>
                    <a:cubicBezTo>
                      <a:pt x="0" y="19963"/>
                      <a:pt x="539" y="20534"/>
                      <a:pt x="1204" y="20534"/>
                    </a:cubicBezTo>
                    <a:cubicBezTo>
                      <a:pt x="1870" y="20534"/>
                      <a:pt x="2408" y="19963"/>
                      <a:pt x="2408" y="19330"/>
                    </a:cubicBezTo>
                    <a:lnTo>
                      <a:pt x="2408" y="1204"/>
                    </a:lnTo>
                    <a:cubicBezTo>
                      <a:pt x="2408" y="539"/>
                      <a:pt x="1870" y="0"/>
                      <a:pt x="1204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1761;p28">
                <a:extLst>
                  <a:ext uri="{FF2B5EF4-FFF2-40B4-BE49-F238E27FC236}">
                    <a16:creationId xmlns:a16="http://schemas.microsoft.com/office/drawing/2014/main" id="{ED5E09AF-3B08-4C44-ABBC-49F2E9D693DA}"/>
                  </a:ext>
                </a:extLst>
              </p:cNvPr>
              <p:cNvSpPr/>
              <p:nvPr/>
            </p:nvSpPr>
            <p:spPr>
              <a:xfrm>
                <a:off x="1189622" y="1845267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7"/>
                    </a:cubicBezTo>
                    <a:lnTo>
                      <a:pt x="0" y="11820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03" y="13468"/>
                      <a:pt x="3264" y="12739"/>
                      <a:pt x="3264" y="11820"/>
                    </a:cubicBezTo>
                    <a:lnTo>
                      <a:pt x="3264" y="1617"/>
                    </a:lnTo>
                    <a:cubicBezTo>
                      <a:pt x="3264" y="729"/>
                      <a:pt x="2503" y="0"/>
                      <a:pt x="1616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1762;p28">
                <a:extLst>
                  <a:ext uri="{FF2B5EF4-FFF2-40B4-BE49-F238E27FC236}">
                    <a16:creationId xmlns:a16="http://schemas.microsoft.com/office/drawing/2014/main" id="{A6067277-32F5-4237-809A-3EF2581C96FE}"/>
                  </a:ext>
                </a:extLst>
              </p:cNvPr>
              <p:cNvSpPr/>
              <p:nvPr/>
            </p:nvSpPr>
            <p:spPr>
              <a:xfrm>
                <a:off x="1187675" y="2173881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6"/>
                    </a:cubicBezTo>
                    <a:lnTo>
                      <a:pt x="0" y="11852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35" y="13468"/>
                      <a:pt x="3264" y="12739"/>
                      <a:pt x="3264" y="11852"/>
                    </a:cubicBezTo>
                    <a:lnTo>
                      <a:pt x="3264" y="1616"/>
                    </a:lnTo>
                    <a:cubicBezTo>
                      <a:pt x="3264" y="729"/>
                      <a:pt x="2535" y="0"/>
                      <a:pt x="1616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1763;p28">
                <a:extLst>
                  <a:ext uri="{FF2B5EF4-FFF2-40B4-BE49-F238E27FC236}">
                    <a16:creationId xmlns:a16="http://schemas.microsoft.com/office/drawing/2014/main" id="{A8BB6B2C-35F3-4F90-9A65-8FD3B102DE1A}"/>
                  </a:ext>
                </a:extLst>
              </p:cNvPr>
              <p:cNvSpPr/>
              <p:nvPr/>
            </p:nvSpPr>
            <p:spPr>
              <a:xfrm>
                <a:off x="1194807" y="1580290"/>
                <a:ext cx="52631" cy="158488"/>
              </a:xfrm>
              <a:custGeom>
                <a:avLst/>
                <a:gdLst/>
                <a:ahLst/>
                <a:cxnLst/>
                <a:rect l="l" t="t" r="r" b="b"/>
                <a:pathLst>
                  <a:path w="2568" h="7733" extrusionOk="0">
                    <a:moveTo>
                      <a:pt x="1268" y="1"/>
                    </a:moveTo>
                    <a:cubicBezTo>
                      <a:pt x="571" y="1"/>
                      <a:pt x="1" y="571"/>
                      <a:pt x="1" y="1300"/>
                    </a:cubicBezTo>
                    <a:lnTo>
                      <a:pt x="1" y="6434"/>
                    </a:lnTo>
                    <a:cubicBezTo>
                      <a:pt x="1" y="7131"/>
                      <a:pt x="571" y="7733"/>
                      <a:pt x="1268" y="7733"/>
                    </a:cubicBezTo>
                    <a:cubicBezTo>
                      <a:pt x="1997" y="7733"/>
                      <a:pt x="2567" y="7131"/>
                      <a:pt x="2567" y="6434"/>
                    </a:cubicBezTo>
                    <a:lnTo>
                      <a:pt x="2567" y="1300"/>
                    </a:lnTo>
                    <a:cubicBezTo>
                      <a:pt x="2567" y="571"/>
                      <a:pt x="1997" y="1"/>
                      <a:pt x="1268" y="1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54" name="Google Shape;1764;p28">
              <a:extLst>
                <a:ext uri="{FF2B5EF4-FFF2-40B4-BE49-F238E27FC236}">
                  <a16:creationId xmlns:a16="http://schemas.microsoft.com/office/drawing/2014/main" id="{C6DE38C5-5395-42EB-97EA-8143C56FE14C}"/>
                </a:ext>
              </a:extLst>
            </p:cNvPr>
            <p:cNvSpPr/>
            <p:nvPr/>
          </p:nvSpPr>
          <p:spPr>
            <a:xfrm>
              <a:off x="1331180" y="1216610"/>
              <a:ext cx="1559977" cy="3405675"/>
            </a:xfrm>
            <a:custGeom>
              <a:avLst/>
              <a:gdLst/>
              <a:ahLst/>
              <a:cxnLst/>
              <a:rect l="l" t="t" r="r" b="b"/>
              <a:pathLst>
                <a:path w="76115" h="166171" extrusionOk="0">
                  <a:moveTo>
                    <a:pt x="7891" y="1"/>
                  </a:moveTo>
                  <a:cubicBezTo>
                    <a:pt x="3550" y="1"/>
                    <a:pt x="1" y="3518"/>
                    <a:pt x="1" y="7891"/>
                  </a:cubicBezTo>
                  <a:lnTo>
                    <a:pt x="1" y="158249"/>
                  </a:lnTo>
                  <a:cubicBezTo>
                    <a:pt x="1" y="162622"/>
                    <a:pt x="3550" y="166171"/>
                    <a:pt x="7891" y="166171"/>
                  </a:cubicBezTo>
                  <a:lnTo>
                    <a:pt x="68224" y="166171"/>
                  </a:lnTo>
                  <a:cubicBezTo>
                    <a:pt x="72565" y="166171"/>
                    <a:pt x="76115" y="162622"/>
                    <a:pt x="76115" y="158249"/>
                  </a:cubicBezTo>
                  <a:lnTo>
                    <a:pt x="76115" y="7891"/>
                  </a:lnTo>
                  <a:cubicBezTo>
                    <a:pt x="76115" y="3518"/>
                    <a:pt x="72565" y="1"/>
                    <a:pt x="68224" y="1"/>
                  </a:cubicBezTo>
                  <a:lnTo>
                    <a:pt x="61380" y="1"/>
                  </a:lnTo>
                  <a:cubicBezTo>
                    <a:pt x="60556" y="1"/>
                    <a:pt x="59922" y="635"/>
                    <a:pt x="59922" y="1459"/>
                  </a:cubicBezTo>
                  <a:cubicBezTo>
                    <a:pt x="59922" y="3994"/>
                    <a:pt x="57862" y="6053"/>
                    <a:pt x="55296" y="6053"/>
                  </a:cubicBezTo>
                  <a:lnTo>
                    <a:pt x="20978" y="6053"/>
                  </a:lnTo>
                  <a:cubicBezTo>
                    <a:pt x="18443" y="6053"/>
                    <a:pt x="16383" y="3994"/>
                    <a:pt x="16383" y="1459"/>
                  </a:cubicBezTo>
                  <a:cubicBezTo>
                    <a:pt x="16383" y="635"/>
                    <a:pt x="15718" y="1"/>
                    <a:pt x="1492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" name="Google Shape;1765;p28">
              <a:extLst>
                <a:ext uri="{FF2B5EF4-FFF2-40B4-BE49-F238E27FC236}">
                  <a16:creationId xmlns:a16="http://schemas.microsoft.com/office/drawing/2014/main" id="{FBD9BBDD-B576-455D-8164-E90EFF78FD54}"/>
                </a:ext>
              </a:extLst>
            </p:cNvPr>
            <p:cNvSpPr/>
            <p:nvPr/>
          </p:nvSpPr>
          <p:spPr>
            <a:xfrm>
              <a:off x="2618359" y="1297154"/>
              <a:ext cx="11723" cy="49372"/>
            </a:xfrm>
            <a:custGeom>
              <a:avLst/>
              <a:gdLst/>
              <a:ahLst/>
              <a:cxnLst/>
              <a:rect l="l" t="t" r="r" b="b"/>
              <a:pathLst>
                <a:path w="572" h="2409" extrusionOk="0">
                  <a:moveTo>
                    <a:pt x="1" y="0"/>
                  </a:moveTo>
                  <a:lnTo>
                    <a:pt x="1" y="2408"/>
                  </a:lnTo>
                  <a:lnTo>
                    <a:pt x="571" y="2408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766;p28">
              <a:extLst>
                <a:ext uri="{FF2B5EF4-FFF2-40B4-BE49-F238E27FC236}">
                  <a16:creationId xmlns:a16="http://schemas.microsoft.com/office/drawing/2014/main" id="{15ED1179-55D1-4660-B977-7AFFBCC31106}"/>
                </a:ext>
              </a:extLst>
            </p:cNvPr>
            <p:cNvSpPr/>
            <p:nvPr/>
          </p:nvSpPr>
          <p:spPr>
            <a:xfrm>
              <a:off x="2598233" y="1308181"/>
              <a:ext cx="11703" cy="38346"/>
            </a:xfrm>
            <a:custGeom>
              <a:avLst/>
              <a:gdLst/>
              <a:ahLst/>
              <a:cxnLst/>
              <a:rect l="l" t="t" r="r" b="b"/>
              <a:pathLst>
                <a:path w="571" h="1871" extrusionOk="0">
                  <a:moveTo>
                    <a:pt x="0" y="1"/>
                  </a:moveTo>
                  <a:lnTo>
                    <a:pt x="0" y="1870"/>
                  </a:lnTo>
                  <a:lnTo>
                    <a:pt x="571" y="1870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767;p28">
              <a:extLst>
                <a:ext uri="{FF2B5EF4-FFF2-40B4-BE49-F238E27FC236}">
                  <a16:creationId xmlns:a16="http://schemas.microsoft.com/office/drawing/2014/main" id="{C8D13A70-33F8-4796-AE65-7D984F525088}"/>
                </a:ext>
              </a:extLst>
            </p:cNvPr>
            <p:cNvSpPr/>
            <p:nvPr/>
          </p:nvSpPr>
          <p:spPr>
            <a:xfrm>
              <a:off x="2578107" y="1321830"/>
              <a:ext cx="11703" cy="24696"/>
            </a:xfrm>
            <a:custGeom>
              <a:avLst/>
              <a:gdLst/>
              <a:ahLst/>
              <a:cxnLst/>
              <a:rect l="l" t="t" r="r" b="b"/>
              <a:pathLst>
                <a:path w="571" h="1205" extrusionOk="0">
                  <a:moveTo>
                    <a:pt x="0" y="0"/>
                  </a:moveTo>
                  <a:lnTo>
                    <a:pt x="0" y="1204"/>
                  </a:lnTo>
                  <a:lnTo>
                    <a:pt x="570" y="1204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768;p28">
              <a:extLst>
                <a:ext uri="{FF2B5EF4-FFF2-40B4-BE49-F238E27FC236}">
                  <a16:creationId xmlns:a16="http://schemas.microsoft.com/office/drawing/2014/main" id="{D6069CD3-BF9B-424A-A1E2-DF128DF86DAE}"/>
                </a:ext>
              </a:extLst>
            </p:cNvPr>
            <p:cNvSpPr/>
            <p:nvPr/>
          </p:nvSpPr>
          <p:spPr>
            <a:xfrm>
              <a:off x="2557960" y="1332856"/>
              <a:ext cx="11723" cy="13670"/>
            </a:xfrm>
            <a:custGeom>
              <a:avLst/>
              <a:gdLst/>
              <a:ahLst/>
              <a:cxnLst/>
              <a:rect l="l" t="t" r="r" b="b"/>
              <a:pathLst>
                <a:path w="572" h="667" extrusionOk="0">
                  <a:moveTo>
                    <a:pt x="1" y="1"/>
                  </a:moveTo>
                  <a:lnTo>
                    <a:pt x="1" y="666"/>
                  </a:lnTo>
                  <a:lnTo>
                    <a:pt x="571" y="666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769;p28">
              <a:extLst>
                <a:ext uri="{FF2B5EF4-FFF2-40B4-BE49-F238E27FC236}">
                  <a16:creationId xmlns:a16="http://schemas.microsoft.com/office/drawing/2014/main" id="{CE06C986-725D-4B1C-94F0-4466682D8B56}"/>
                </a:ext>
              </a:extLst>
            </p:cNvPr>
            <p:cNvSpPr/>
            <p:nvPr/>
          </p:nvSpPr>
          <p:spPr>
            <a:xfrm>
              <a:off x="2676154" y="1331565"/>
              <a:ext cx="15617" cy="14961"/>
            </a:xfrm>
            <a:custGeom>
              <a:avLst/>
              <a:gdLst/>
              <a:ahLst/>
              <a:cxnLst/>
              <a:rect l="l" t="t" r="r" b="b"/>
              <a:pathLst>
                <a:path w="762" h="730" extrusionOk="0">
                  <a:moveTo>
                    <a:pt x="381" y="1"/>
                  </a:moveTo>
                  <a:cubicBezTo>
                    <a:pt x="191" y="1"/>
                    <a:pt x="1" y="159"/>
                    <a:pt x="1" y="349"/>
                  </a:cubicBezTo>
                  <a:cubicBezTo>
                    <a:pt x="1" y="571"/>
                    <a:pt x="191" y="729"/>
                    <a:pt x="381" y="729"/>
                  </a:cubicBezTo>
                  <a:cubicBezTo>
                    <a:pt x="603" y="729"/>
                    <a:pt x="761" y="571"/>
                    <a:pt x="761" y="349"/>
                  </a:cubicBezTo>
                  <a:cubicBezTo>
                    <a:pt x="761" y="159"/>
                    <a:pt x="603" y="1"/>
                    <a:pt x="381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770;p28">
              <a:extLst>
                <a:ext uri="{FF2B5EF4-FFF2-40B4-BE49-F238E27FC236}">
                  <a16:creationId xmlns:a16="http://schemas.microsoft.com/office/drawing/2014/main" id="{8EEB2912-6A9C-41EC-A1F9-156535643BF6}"/>
                </a:ext>
              </a:extLst>
            </p:cNvPr>
            <p:cNvSpPr/>
            <p:nvPr/>
          </p:nvSpPr>
          <p:spPr>
            <a:xfrm>
              <a:off x="2665763" y="1315825"/>
              <a:ext cx="36399" cy="13158"/>
            </a:xfrm>
            <a:custGeom>
              <a:avLst/>
              <a:gdLst/>
              <a:ahLst/>
              <a:cxnLst/>
              <a:rect l="l" t="t" r="r" b="b"/>
              <a:pathLst>
                <a:path w="1776" h="642" extrusionOk="0">
                  <a:moveTo>
                    <a:pt x="900" y="0"/>
                  </a:moveTo>
                  <a:cubicBezTo>
                    <a:pt x="595" y="0"/>
                    <a:pt x="286" y="119"/>
                    <a:pt x="64" y="357"/>
                  </a:cubicBezTo>
                  <a:cubicBezTo>
                    <a:pt x="1" y="420"/>
                    <a:pt x="1" y="515"/>
                    <a:pt x="64" y="578"/>
                  </a:cubicBezTo>
                  <a:cubicBezTo>
                    <a:pt x="96" y="610"/>
                    <a:pt x="144" y="626"/>
                    <a:pt x="191" y="626"/>
                  </a:cubicBezTo>
                  <a:cubicBezTo>
                    <a:pt x="239" y="626"/>
                    <a:pt x="286" y="610"/>
                    <a:pt x="318" y="578"/>
                  </a:cubicBezTo>
                  <a:cubicBezTo>
                    <a:pt x="476" y="420"/>
                    <a:pt x="690" y="341"/>
                    <a:pt x="900" y="341"/>
                  </a:cubicBezTo>
                  <a:cubicBezTo>
                    <a:pt x="1110" y="341"/>
                    <a:pt x="1316" y="420"/>
                    <a:pt x="1459" y="578"/>
                  </a:cubicBezTo>
                  <a:lnTo>
                    <a:pt x="1585" y="642"/>
                  </a:lnTo>
                  <a:lnTo>
                    <a:pt x="1712" y="578"/>
                  </a:lnTo>
                  <a:cubicBezTo>
                    <a:pt x="1775" y="515"/>
                    <a:pt x="1775" y="420"/>
                    <a:pt x="1712" y="357"/>
                  </a:cubicBezTo>
                  <a:cubicBezTo>
                    <a:pt x="1506" y="119"/>
                    <a:pt x="1205" y="0"/>
                    <a:pt x="900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771;p28">
              <a:extLst>
                <a:ext uri="{FF2B5EF4-FFF2-40B4-BE49-F238E27FC236}">
                  <a16:creationId xmlns:a16="http://schemas.microsoft.com/office/drawing/2014/main" id="{44ACC553-5348-4B8D-902B-7FB4627013A8}"/>
                </a:ext>
              </a:extLst>
            </p:cNvPr>
            <p:cNvSpPr/>
            <p:nvPr/>
          </p:nvSpPr>
          <p:spPr>
            <a:xfrm>
              <a:off x="2659287" y="1303549"/>
              <a:ext cx="49372" cy="14408"/>
            </a:xfrm>
            <a:custGeom>
              <a:avLst/>
              <a:gdLst/>
              <a:ahLst/>
              <a:cxnLst/>
              <a:rect l="l" t="t" r="r" b="b"/>
              <a:pathLst>
                <a:path w="2409" h="703" extrusionOk="0">
                  <a:moveTo>
                    <a:pt x="1221" y="1"/>
                  </a:moveTo>
                  <a:cubicBezTo>
                    <a:pt x="812" y="1"/>
                    <a:pt x="400" y="144"/>
                    <a:pt x="95" y="417"/>
                  </a:cubicBezTo>
                  <a:cubicBezTo>
                    <a:pt x="0" y="449"/>
                    <a:pt x="0" y="575"/>
                    <a:pt x="63" y="639"/>
                  </a:cubicBezTo>
                  <a:cubicBezTo>
                    <a:pt x="101" y="676"/>
                    <a:pt x="149" y="691"/>
                    <a:pt x="201" y="691"/>
                  </a:cubicBezTo>
                  <a:cubicBezTo>
                    <a:pt x="238" y="691"/>
                    <a:pt x="278" y="684"/>
                    <a:pt x="317" y="670"/>
                  </a:cubicBezTo>
                  <a:cubicBezTo>
                    <a:pt x="555" y="449"/>
                    <a:pt x="879" y="338"/>
                    <a:pt x="1204" y="338"/>
                  </a:cubicBezTo>
                  <a:cubicBezTo>
                    <a:pt x="1529" y="338"/>
                    <a:pt x="1854" y="449"/>
                    <a:pt x="2091" y="670"/>
                  </a:cubicBezTo>
                  <a:lnTo>
                    <a:pt x="2218" y="702"/>
                  </a:lnTo>
                  <a:lnTo>
                    <a:pt x="2345" y="639"/>
                  </a:lnTo>
                  <a:cubicBezTo>
                    <a:pt x="2408" y="575"/>
                    <a:pt x="2408" y="449"/>
                    <a:pt x="2313" y="417"/>
                  </a:cubicBezTo>
                  <a:cubicBezTo>
                    <a:pt x="2016" y="136"/>
                    <a:pt x="1620" y="1"/>
                    <a:pt x="1221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772;p28">
              <a:extLst>
                <a:ext uri="{FF2B5EF4-FFF2-40B4-BE49-F238E27FC236}">
                  <a16:creationId xmlns:a16="http://schemas.microsoft.com/office/drawing/2014/main" id="{AC4A6B25-445C-4783-98F3-7EBB887921D7}"/>
                </a:ext>
              </a:extLst>
            </p:cNvPr>
            <p:cNvSpPr/>
            <p:nvPr/>
          </p:nvSpPr>
          <p:spPr>
            <a:xfrm>
              <a:off x="2652790" y="1290166"/>
              <a:ext cx="62366" cy="16150"/>
            </a:xfrm>
            <a:custGeom>
              <a:avLst/>
              <a:gdLst/>
              <a:ahLst/>
              <a:cxnLst/>
              <a:rect l="l" t="t" r="r" b="b"/>
              <a:pathLst>
                <a:path w="3043" h="788" extrusionOk="0">
                  <a:moveTo>
                    <a:pt x="1537" y="1"/>
                  </a:moveTo>
                  <a:cubicBezTo>
                    <a:pt x="1022" y="1"/>
                    <a:pt x="507" y="167"/>
                    <a:pt x="95" y="500"/>
                  </a:cubicBezTo>
                  <a:cubicBezTo>
                    <a:pt x="0" y="531"/>
                    <a:pt x="0" y="658"/>
                    <a:pt x="64" y="721"/>
                  </a:cubicBezTo>
                  <a:cubicBezTo>
                    <a:pt x="103" y="761"/>
                    <a:pt x="154" y="788"/>
                    <a:pt x="202" y="788"/>
                  </a:cubicBezTo>
                  <a:cubicBezTo>
                    <a:pt x="232" y="788"/>
                    <a:pt x="261" y="777"/>
                    <a:pt x="285" y="753"/>
                  </a:cubicBezTo>
                  <a:cubicBezTo>
                    <a:pt x="634" y="468"/>
                    <a:pt x="1078" y="325"/>
                    <a:pt x="1521" y="325"/>
                  </a:cubicBezTo>
                  <a:cubicBezTo>
                    <a:pt x="1965" y="325"/>
                    <a:pt x="2408" y="468"/>
                    <a:pt x="2757" y="753"/>
                  </a:cubicBezTo>
                  <a:lnTo>
                    <a:pt x="2852" y="785"/>
                  </a:lnTo>
                  <a:cubicBezTo>
                    <a:pt x="2915" y="785"/>
                    <a:pt x="2947" y="753"/>
                    <a:pt x="3010" y="721"/>
                  </a:cubicBezTo>
                  <a:cubicBezTo>
                    <a:pt x="3042" y="658"/>
                    <a:pt x="3042" y="531"/>
                    <a:pt x="2979" y="500"/>
                  </a:cubicBezTo>
                  <a:cubicBezTo>
                    <a:pt x="2567" y="167"/>
                    <a:pt x="2052" y="1"/>
                    <a:pt x="1537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3" name="Google Shape;1773;p28">
              <a:extLst>
                <a:ext uri="{FF2B5EF4-FFF2-40B4-BE49-F238E27FC236}">
                  <a16:creationId xmlns:a16="http://schemas.microsoft.com/office/drawing/2014/main" id="{27CCF8B6-422D-46AF-9D6F-0DBF0EF406F0}"/>
                </a:ext>
              </a:extLst>
            </p:cNvPr>
            <p:cNvGrpSpPr/>
            <p:nvPr/>
          </p:nvGrpSpPr>
          <p:grpSpPr>
            <a:xfrm>
              <a:off x="1423407" y="1302340"/>
              <a:ext cx="143618" cy="38981"/>
              <a:chOff x="1423407" y="1302340"/>
              <a:chExt cx="143618" cy="38981"/>
            </a:xfrm>
          </p:grpSpPr>
          <p:sp>
            <p:nvSpPr>
              <p:cNvPr id="267" name="Google Shape;1774;p28">
                <a:extLst>
                  <a:ext uri="{FF2B5EF4-FFF2-40B4-BE49-F238E27FC236}">
                    <a16:creationId xmlns:a16="http://schemas.microsoft.com/office/drawing/2014/main" id="{8B3EE2C0-40B5-49A4-BB75-133C19F32141}"/>
                  </a:ext>
                </a:extLst>
              </p:cNvPr>
              <p:cNvSpPr/>
              <p:nvPr/>
            </p:nvSpPr>
            <p:spPr>
              <a:xfrm>
                <a:off x="1423407" y="1302340"/>
                <a:ext cx="16908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825" h="1871" extrusionOk="0">
                    <a:moveTo>
                      <a:pt x="1" y="1"/>
                    </a:moveTo>
                    <a:lnTo>
                      <a:pt x="1" y="413"/>
                    </a:lnTo>
                    <a:lnTo>
                      <a:pt x="349" y="413"/>
                    </a:lnTo>
                    <a:lnTo>
                      <a:pt x="349" y="1870"/>
                    </a:lnTo>
                    <a:lnTo>
                      <a:pt x="824" y="1870"/>
                    </a:lnTo>
                    <a:lnTo>
                      <a:pt x="824" y="1"/>
                    </a:ln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1775;p28">
                <a:extLst>
                  <a:ext uri="{FF2B5EF4-FFF2-40B4-BE49-F238E27FC236}">
                    <a16:creationId xmlns:a16="http://schemas.microsoft.com/office/drawing/2014/main" id="{DEAF8719-46B3-4AF5-A1BA-15C4D94F1B8E}"/>
                  </a:ext>
                </a:extLst>
              </p:cNvPr>
              <p:cNvSpPr/>
              <p:nvPr/>
            </p:nvSpPr>
            <p:spPr>
              <a:xfrm>
                <a:off x="1453288" y="1302340"/>
                <a:ext cx="33776" cy="38981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1902" extrusionOk="0">
                    <a:moveTo>
                      <a:pt x="824" y="349"/>
                    </a:moveTo>
                    <a:cubicBezTo>
                      <a:pt x="919" y="349"/>
                      <a:pt x="1014" y="413"/>
                      <a:pt x="1078" y="508"/>
                    </a:cubicBezTo>
                    <a:cubicBezTo>
                      <a:pt x="1109" y="603"/>
                      <a:pt x="1141" y="729"/>
                      <a:pt x="1141" y="951"/>
                    </a:cubicBezTo>
                    <a:cubicBezTo>
                      <a:pt x="1141" y="1141"/>
                      <a:pt x="1109" y="1300"/>
                      <a:pt x="1078" y="1395"/>
                    </a:cubicBezTo>
                    <a:cubicBezTo>
                      <a:pt x="1014" y="1490"/>
                      <a:pt x="919" y="1522"/>
                      <a:pt x="824" y="1522"/>
                    </a:cubicBezTo>
                    <a:cubicBezTo>
                      <a:pt x="697" y="1522"/>
                      <a:pt x="602" y="1490"/>
                      <a:pt x="571" y="1395"/>
                    </a:cubicBezTo>
                    <a:cubicBezTo>
                      <a:pt x="507" y="1300"/>
                      <a:pt x="476" y="1141"/>
                      <a:pt x="476" y="951"/>
                    </a:cubicBezTo>
                    <a:cubicBezTo>
                      <a:pt x="476" y="729"/>
                      <a:pt x="507" y="603"/>
                      <a:pt x="571" y="508"/>
                    </a:cubicBezTo>
                    <a:cubicBezTo>
                      <a:pt x="602" y="413"/>
                      <a:pt x="697" y="349"/>
                      <a:pt x="824" y="349"/>
                    </a:cubicBezTo>
                    <a:close/>
                    <a:moveTo>
                      <a:pt x="824" y="1"/>
                    </a:moveTo>
                    <a:cubicBezTo>
                      <a:pt x="539" y="1"/>
                      <a:pt x="349" y="96"/>
                      <a:pt x="190" y="254"/>
                    </a:cubicBezTo>
                    <a:cubicBezTo>
                      <a:pt x="64" y="413"/>
                      <a:pt x="0" y="634"/>
                      <a:pt x="0" y="951"/>
                    </a:cubicBezTo>
                    <a:cubicBezTo>
                      <a:pt x="0" y="1236"/>
                      <a:pt x="64" y="1490"/>
                      <a:pt x="190" y="1648"/>
                    </a:cubicBezTo>
                    <a:cubicBezTo>
                      <a:pt x="349" y="1807"/>
                      <a:pt x="539" y="1902"/>
                      <a:pt x="824" y="1902"/>
                    </a:cubicBezTo>
                    <a:cubicBezTo>
                      <a:pt x="1078" y="1902"/>
                      <a:pt x="1268" y="1807"/>
                      <a:pt x="1426" y="1648"/>
                    </a:cubicBezTo>
                    <a:cubicBezTo>
                      <a:pt x="1553" y="1490"/>
                      <a:pt x="1648" y="1236"/>
                      <a:pt x="1648" y="951"/>
                    </a:cubicBezTo>
                    <a:cubicBezTo>
                      <a:pt x="1648" y="634"/>
                      <a:pt x="1553" y="413"/>
                      <a:pt x="1426" y="254"/>
                    </a:cubicBezTo>
                    <a:cubicBezTo>
                      <a:pt x="1268" y="96"/>
                      <a:pt x="1078" y="1"/>
                      <a:pt x="824" y="1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1776;p28">
                <a:extLst>
                  <a:ext uri="{FF2B5EF4-FFF2-40B4-BE49-F238E27FC236}">
                    <a16:creationId xmlns:a16="http://schemas.microsoft.com/office/drawing/2014/main" id="{52F2CC47-EB17-4B93-A4C4-B9EDE24D7007}"/>
                  </a:ext>
                </a:extLst>
              </p:cNvPr>
              <p:cNvSpPr/>
              <p:nvPr/>
            </p:nvSpPr>
            <p:spPr>
              <a:xfrm>
                <a:off x="1492181" y="1315333"/>
                <a:ext cx="9756" cy="25988"/>
              </a:xfrm>
              <a:custGeom>
                <a:avLst/>
                <a:gdLst/>
                <a:ahLst/>
                <a:cxnLst/>
                <a:rect l="l" t="t" r="r" b="b"/>
                <a:pathLst>
                  <a:path w="476" h="1268" extrusionOk="0">
                    <a:moveTo>
                      <a:pt x="222" y="0"/>
                    </a:moveTo>
                    <a:cubicBezTo>
                      <a:pt x="159" y="0"/>
                      <a:pt x="127" y="32"/>
                      <a:pt x="63" y="64"/>
                    </a:cubicBezTo>
                    <a:cubicBezTo>
                      <a:pt x="32" y="127"/>
                      <a:pt x="0" y="191"/>
                      <a:pt x="0" y="254"/>
                    </a:cubicBezTo>
                    <a:cubicBezTo>
                      <a:pt x="0" y="317"/>
                      <a:pt x="32" y="381"/>
                      <a:pt x="63" y="412"/>
                    </a:cubicBezTo>
                    <a:cubicBezTo>
                      <a:pt x="127" y="444"/>
                      <a:pt x="159" y="476"/>
                      <a:pt x="222" y="476"/>
                    </a:cubicBezTo>
                    <a:cubicBezTo>
                      <a:pt x="317" y="476"/>
                      <a:pt x="349" y="444"/>
                      <a:pt x="412" y="412"/>
                    </a:cubicBezTo>
                    <a:cubicBezTo>
                      <a:pt x="444" y="381"/>
                      <a:pt x="475" y="317"/>
                      <a:pt x="475" y="254"/>
                    </a:cubicBezTo>
                    <a:cubicBezTo>
                      <a:pt x="475" y="191"/>
                      <a:pt x="444" y="127"/>
                      <a:pt x="412" y="64"/>
                    </a:cubicBezTo>
                    <a:cubicBezTo>
                      <a:pt x="349" y="32"/>
                      <a:pt x="317" y="0"/>
                      <a:pt x="222" y="0"/>
                    </a:cubicBezTo>
                    <a:close/>
                    <a:moveTo>
                      <a:pt x="222" y="793"/>
                    </a:moveTo>
                    <a:cubicBezTo>
                      <a:pt x="159" y="793"/>
                      <a:pt x="127" y="824"/>
                      <a:pt x="63" y="856"/>
                    </a:cubicBezTo>
                    <a:cubicBezTo>
                      <a:pt x="32" y="919"/>
                      <a:pt x="0" y="951"/>
                      <a:pt x="0" y="1014"/>
                    </a:cubicBezTo>
                    <a:cubicBezTo>
                      <a:pt x="0" y="1109"/>
                      <a:pt x="32" y="1141"/>
                      <a:pt x="63" y="1205"/>
                    </a:cubicBezTo>
                    <a:cubicBezTo>
                      <a:pt x="127" y="1236"/>
                      <a:pt x="159" y="1268"/>
                      <a:pt x="222" y="1268"/>
                    </a:cubicBezTo>
                    <a:cubicBezTo>
                      <a:pt x="317" y="1268"/>
                      <a:pt x="349" y="1236"/>
                      <a:pt x="412" y="1205"/>
                    </a:cubicBezTo>
                    <a:cubicBezTo>
                      <a:pt x="444" y="1141"/>
                      <a:pt x="475" y="1109"/>
                      <a:pt x="475" y="1014"/>
                    </a:cubicBezTo>
                    <a:cubicBezTo>
                      <a:pt x="475" y="951"/>
                      <a:pt x="444" y="919"/>
                      <a:pt x="412" y="856"/>
                    </a:cubicBezTo>
                    <a:cubicBezTo>
                      <a:pt x="349" y="824"/>
                      <a:pt x="317" y="793"/>
                      <a:pt x="222" y="793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1777;p28">
                <a:extLst>
                  <a:ext uri="{FF2B5EF4-FFF2-40B4-BE49-F238E27FC236}">
                    <a16:creationId xmlns:a16="http://schemas.microsoft.com/office/drawing/2014/main" id="{9C484B27-D067-471F-904E-13946F02106C}"/>
                  </a:ext>
                </a:extLst>
              </p:cNvPr>
              <p:cNvSpPr/>
              <p:nvPr/>
            </p:nvSpPr>
            <p:spPr>
              <a:xfrm>
                <a:off x="1508553" y="1302340"/>
                <a:ext cx="16908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825" h="1871" extrusionOk="0">
                    <a:moveTo>
                      <a:pt x="0" y="1"/>
                    </a:moveTo>
                    <a:lnTo>
                      <a:pt x="0" y="413"/>
                    </a:lnTo>
                    <a:lnTo>
                      <a:pt x="349" y="413"/>
                    </a:lnTo>
                    <a:lnTo>
                      <a:pt x="349" y="1870"/>
                    </a:lnTo>
                    <a:lnTo>
                      <a:pt x="824" y="1870"/>
                    </a:lnTo>
                    <a:lnTo>
                      <a:pt x="824" y="1"/>
                    </a:ln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1778;p28">
                <a:extLst>
                  <a:ext uri="{FF2B5EF4-FFF2-40B4-BE49-F238E27FC236}">
                    <a16:creationId xmlns:a16="http://schemas.microsoft.com/office/drawing/2014/main" id="{40ED9BA6-0BE8-4136-96E2-A3EE3C4DA112}"/>
                  </a:ext>
                </a:extLst>
              </p:cNvPr>
              <p:cNvSpPr/>
              <p:nvPr/>
            </p:nvSpPr>
            <p:spPr>
              <a:xfrm>
                <a:off x="1537123" y="1302340"/>
                <a:ext cx="29902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871" extrusionOk="0">
                    <a:moveTo>
                      <a:pt x="761" y="1"/>
                    </a:moveTo>
                    <a:cubicBezTo>
                      <a:pt x="508" y="1"/>
                      <a:pt x="254" y="96"/>
                      <a:pt x="1" y="286"/>
                    </a:cubicBezTo>
                    <a:lnTo>
                      <a:pt x="191" y="634"/>
                    </a:lnTo>
                    <a:cubicBezTo>
                      <a:pt x="254" y="571"/>
                      <a:pt x="349" y="508"/>
                      <a:pt x="444" y="444"/>
                    </a:cubicBezTo>
                    <a:cubicBezTo>
                      <a:pt x="539" y="413"/>
                      <a:pt x="603" y="381"/>
                      <a:pt x="698" y="381"/>
                    </a:cubicBezTo>
                    <a:cubicBezTo>
                      <a:pt x="761" y="381"/>
                      <a:pt x="825" y="413"/>
                      <a:pt x="856" y="444"/>
                    </a:cubicBezTo>
                    <a:cubicBezTo>
                      <a:pt x="888" y="476"/>
                      <a:pt x="888" y="508"/>
                      <a:pt x="888" y="539"/>
                    </a:cubicBezTo>
                    <a:cubicBezTo>
                      <a:pt x="888" y="603"/>
                      <a:pt x="888" y="634"/>
                      <a:pt x="856" y="698"/>
                    </a:cubicBezTo>
                    <a:cubicBezTo>
                      <a:pt x="825" y="761"/>
                      <a:pt x="761" y="793"/>
                      <a:pt x="729" y="856"/>
                    </a:cubicBezTo>
                    <a:lnTo>
                      <a:pt x="32" y="1553"/>
                    </a:lnTo>
                    <a:lnTo>
                      <a:pt x="64" y="1870"/>
                    </a:lnTo>
                    <a:lnTo>
                      <a:pt x="1458" y="1870"/>
                    </a:lnTo>
                    <a:lnTo>
                      <a:pt x="1458" y="1490"/>
                    </a:lnTo>
                    <a:lnTo>
                      <a:pt x="666" y="1490"/>
                    </a:lnTo>
                    <a:lnTo>
                      <a:pt x="1046" y="1110"/>
                    </a:lnTo>
                    <a:cubicBezTo>
                      <a:pt x="1173" y="983"/>
                      <a:pt x="1268" y="888"/>
                      <a:pt x="1332" y="793"/>
                    </a:cubicBezTo>
                    <a:cubicBezTo>
                      <a:pt x="1395" y="666"/>
                      <a:pt x="1427" y="571"/>
                      <a:pt x="1427" y="476"/>
                    </a:cubicBezTo>
                    <a:cubicBezTo>
                      <a:pt x="1427" y="381"/>
                      <a:pt x="1395" y="286"/>
                      <a:pt x="1332" y="222"/>
                    </a:cubicBezTo>
                    <a:cubicBezTo>
                      <a:pt x="1268" y="159"/>
                      <a:pt x="1205" y="96"/>
                      <a:pt x="1110" y="64"/>
                    </a:cubicBezTo>
                    <a:cubicBezTo>
                      <a:pt x="1015" y="1"/>
                      <a:pt x="888" y="1"/>
                      <a:pt x="761" y="1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4" name="Google Shape;1779;p28">
              <a:extLst>
                <a:ext uri="{FF2B5EF4-FFF2-40B4-BE49-F238E27FC236}">
                  <a16:creationId xmlns:a16="http://schemas.microsoft.com/office/drawing/2014/main" id="{BB125905-F18B-4DBA-B4BC-BA90A7BBB05D}"/>
                </a:ext>
              </a:extLst>
            </p:cNvPr>
            <p:cNvSpPr/>
            <p:nvPr/>
          </p:nvSpPr>
          <p:spPr>
            <a:xfrm>
              <a:off x="2742414" y="1301049"/>
              <a:ext cx="88333" cy="44187"/>
            </a:xfrm>
            <a:custGeom>
              <a:avLst/>
              <a:gdLst/>
              <a:ahLst/>
              <a:cxnLst/>
              <a:rect l="l" t="t" r="r" b="b"/>
              <a:pathLst>
                <a:path w="4310" h="2156" extrusionOk="0">
                  <a:moveTo>
                    <a:pt x="3707" y="159"/>
                  </a:moveTo>
                  <a:cubicBezTo>
                    <a:pt x="3961" y="159"/>
                    <a:pt x="4151" y="381"/>
                    <a:pt x="4151" y="602"/>
                  </a:cubicBezTo>
                  <a:lnTo>
                    <a:pt x="4151" y="1553"/>
                  </a:lnTo>
                  <a:cubicBezTo>
                    <a:pt x="4151" y="1775"/>
                    <a:pt x="3961" y="1997"/>
                    <a:pt x="3707" y="1997"/>
                  </a:cubicBezTo>
                  <a:lnTo>
                    <a:pt x="602" y="1997"/>
                  </a:lnTo>
                  <a:cubicBezTo>
                    <a:pt x="349" y="1997"/>
                    <a:pt x="158" y="1775"/>
                    <a:pt x="158" y="1553"/>
                  </a:cubicBezTo>
                  <a:lnTo>
                    <a:pt x="158" y="602"/>
                  </a:lnTo>
                  <a:cubicBezTo>
                    <a:pt x="158" y="381"/>
                    <a:pt x="349" y="159"/>
                    <a:pt x="602" y="159"/>
                  </a:cubicBezTo>
                  <a:close/>
                  <a:moveTo>
                    <a:pt x="602" y="0"/>
                  </a:moveTo>
                  <a:cubicBezTo>
                    <a:pt x="254" y="0"/>
                    <a:pt x="0" y="285"/>
                    <a:pt x="0" y="602"/>
                  </a:cubicBezTo>
                  <a:lnTo>
                    <a:pt x="0" y="1553"/>
                  </a:lnTo>
                  <a:cubicBezTo>
                    <a:pt x="0" y="1870"/>
                    <a:pt x="254" y="2155"/>
                    <a:pt x="602" y="2155"/>
                  </a:cubicBezTo>
                  <a:lnTo>
                    <a:pt x="3707" y="2155"/>
                  </a:lnTo>
                  <a:cubicBezTo>
                    <a:pt x="4056" y="2155"/>
                    <a:pt x="4310" y="1870"/>
                    <a:pt x="4310" y="1553"/>
                  </a:cubicBezTo>
                  <a:lnTo>
                    <a:pt x="4310" y="602"/>
                  </a:lnTo>
                  <a:cubicBezTo>
                    <a:pt x="4310" y="285"/>
                    <a:pt x="4056" y="0"/>
                    <a:pt x="3707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780;p28">
              <a:extLst>
                <a:ext uri="{FF2B5EF4-FFF2-40B4-BE49-F238E27FC236}">
                  <a16:creationId xmlns:a16="http://schemas.microsoft.com/office/drawing/2014/main" id="{BE633342-1154-4CCC-AB85-D28BE8666D3C}"/>
                </a:ext>
              </a:extLst>
            </p:cNvPr>
            <p:cNvSpPr/>
            <p:nvPr/>
          </p:nvSpPr>
          <p:spPr>
            <a:xfrm>
              <a:off x="2751493" y="1307545"/>
              <a:ext cx="64969" cy="31193"/>
            </a:xfrm>
            <a:custGeom>
              <a:avLst/>
              <a:gdLst/>
              <a:ahLst/>
              <a:cxnLst/>
              <a:rect l="l" t="t" r="r" b="b"/>
              <a:pathLst>
                <a:path w="3170" h="1522" extrusionOk="0">
                  <a:moveTo>
                    <a:pt x="413" y="0"/>
                  </a:moveTo>
                  <a:cubicBezTo>
                    <a:pt x="159" y="0"/>
                    <a:pt x="1" y="190"/>
                    <a:pt x="1" y="412"/>
                  </a:cubicBezTo>
                  <a:lnTo>
                    <a:pt x="1" y="1109"/>
                  </a:lnTo>
                  <a:cubicBezTo>
                    <a:pt x="1" y="1331"/>
                    <a:pt x="159" y="1521"/>
                    <a:pt x="413" y="1521"/>
                  </a:cubicBezTo>
                  <a:lnTo>
                    <a:pt x="2757" y="1521"/>
                  </a:lnTo>
                  <a:cubicBezTo>
                    <a:pt x="3011" y="1521"/>
                    <a:pt x="3169" y="1331"/>
                    <a:pt x="3169" y="1109"/>
                  </a:cubicBezTo>
                  <a:lnTo>
                    <a:pt x="3169" y="412"/>
                  </a:lnTo>
                  <a:cubicBezTo>
                    <a:pt x="3169" y="190"/>
                    <a:pt x="3011" y="0"/>
                    <a:pt x="2757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781;p28">
              <a:extLst>
                <a:ext uri="{FF2B5EF4-FFF2-40B4-BE49-F238E27FC236}">
                  <a16:creationId xmlns:a16="http://schemas.microsoft.com/office/drawing/2014/main" id="{5DD8FF66-FB7B-4D7E-BA03-107694A44D3B}"/>
                </a:ext>
              </a:extLst>
            </p:cNvPr>
            <p:cNvSpPr/>
            <p:nvPr/>
          </p:nvSpPr>
          <p:spPr>
            <a:xfrm>
              <a:off x="2827488" y="1312075"/>
              <a:ext cx="11047" cy="22114"/>
            </a:xfrm>
            <a:custGeom>
              <a:avLst/>
              <a:gdLst/>
              <a:ahLst/>
              <a:cxnLst/>
              <a:rect l="l" t="t" r="r" b="b"/>
              <a:pathLst>
                <a:path w="539" h="1079" extrusionOk="0">
                  <a:moveTo>
                    <a:pt x="380" y="191"/>
                  </a:moveTo>
                  <a:lnTo>
                    <a:pt x="380" y="888"/>
                  </a:lnTo>
                  <a:lnTo>
                    <a:pt x="159" y="888"/>
                  </a:lnTo>
                  <a:lnTo>
                    <a:pt x="159" y="191"/>
                  </a:lnTo>
                  <a:close/>
                  <a:moveTo>
                    <a:pt x="0" y="1"/>
                  </a:moveTo>
                  <a:lnTo>
                    <a:pt x="0" y="1078"/>
                  </a:lnTo>
                  <a:lnTo>
                    <a:pt x="539" y="1078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" name="Google Shape;574;p51">
            <a:extLst>
              <a:ext uri="{FF2B5EF4-FFF2-40B4-BE49-F238E27FC236}">
                <a16:creationId xmlns:a16="http://schemas.microsoft.com/office/drawing/2014/main" id="{C8AD2CB9-6B6A-4088-A847-2F143C32613B}"/>
              </a:ext>
            </a:extLst>
          </p:cNvPr>
          <p:cNvSpPr txBox="1">
            <a:spLocks/>
          </p:cNvSpPr>
          <p:nvPr/>
        </p:nvSpPr>
        <p:spPr>
          <a:xfrm>
            <a:off x="7894329" y="987727"/>
            <a:ext cx="308400" cy="530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Berlin Sans FB Demi" panose="020E0802020502020306" pitchFamily="34" charset="0"/>
              </a:rPr>
              <a:t>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F00B34-6A93-456B-B956-516172C28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922" y="1909889"/>
            <a:ext cx="1204039" cy="20618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253D66-C6D6-4F17-AE6F-4938B80AE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0505" y="1926064"/>
            <a:ext cx="1178594" cy="2011035"/>
          </a:xfrm>
          <a:prstGeom prst="rect">
            <a:avLst/>
          </a:prstGeom>
        </p:spPr>
      </p:pic>
      <p:sp>
        <p:nvSpPr>
          <p:cNvPr id="279" name="Google Shape;574;p51">
            <a:extLst>
              <a:ext uri="{FF2B5EF4-FFF2-40B4-BE49-F238E27FC236}">
                <a16:creationId xmlns:a16="http://schemas.microsoft.com/office/drawing/2014/main" id="{2E6B58B7-845A-4BD9-8692-4251E1E57774}"/>
              </a:ext>
            </a:extLst>
          </p:cNvPr>
          <p:cNvSpPr txBox="1">
            <a:spLocks/>
          </p:cNvSpPr>
          <p:nvPr/>
        </p:nvSpPr>
        <p:spPr>
          <a:xfrm>
            <a:off x="156902" y="4068295"/>
            <a:ext cx="1332214" cy="405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>
                <a:solidFill>
                  <a:schemeClr val="accent6"/>
                </a:solidFill>
                <a:latin typeface="Agency FB" panose="020B0503020202020204" pitchFamily="34" charset="0"/>
              </a:rPr>
              <a:t>Current</a:t>
            </a:r>
            <a:r>
              <a:rPr lang="en-US" sz="1600" dirty="0">
                <a:solidFill>
                  <a:schemeClr val="accent6"/>
                </a:solidFill>
                <a:latin typeface="Agency FB" panose="020B0503020202020204" pitchFamily="34" charset="0"/>
              </a:rPr>
              <a:t> location</a:t>
            </a:r>
            <a:br>
              <a:rPr lang="en-US" dirty="0">
                <a:solidFill>
                  <a:schemeClr val="accent6"/>
                </a:solidFill>
                <a:latin typeface="Agency FB" panose="020B0503020202020204" pitchFamily="34" charset="0"/>
              </a:rPr>
            </a:b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280" name="Google Shape;574;p51">
            <a:extLst>
              <a:ext uri="{FF2B5EF4-FFF2-40B4-BE49-F238E27FC236}">
                <a16:creationId xmlns:a16="http://schemas.microsoft.com/office/drawing/2014/main" id="{546C14BD-8A34-47EF-8107-B09A36F8509A}"/>
              </a:ext>
            </a:extLst>
          </p:cNvPr>
          <p:cNvSpPr txBox="1">
            <a:spLocks/>
          </p:cNvSpPr>
          <p:nvPr/>
        </p:nvSpPr>
        <p:spPr>
          <a:xfrm>
            <a:off x="1993847" y="4090423"/>
            <a:ext cx="1622467" cy="405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accent6"/>
                </a:solidFill>
                <a:latin typeface="Agency FB" panose="020B0503020202020204" pitchFamily="34" charset="0"/>
              </a:rPr>
              <a:t>Nearby </a:t>
            </a:r>
            <a:r>
              <a:rPr lang="en-US" sz="1400" dirty="0">
                <a:solidFill>
                  <a:schemeClr val="accent6"/>
                </a:solidFill>
                <a:latin typeface="Agency FB" panose="020B0503020202020204" pitchFamily="34" charset="0"/>
              </a:rPr>
              <a:t>Restaurants</a:t>
            </a:r>
            <a:r>
              <a:rPr lang="en-US" sz="1600" dirty="0">
                <a:solidFill>
                  <a:schemeClr val="accent6"/>
                </a:solidFill>
                <a:latin typeface="Agency FB" panose="020B0503020202020204" pitchFamily="34" charset="0"/>
              </a:rPr>
              <a:t> </a:t>
            </a:r>
            <a:br>
              <a:rPr lang="en-US" dirty="0">
                <a:solidFill>
                  <a:schemeClr val="accent6"/>
                </a:solidFill>
                <a:latin typeface="Agency FB" panose="020B0503020202020204" pitchFamily="34" charset="0"/>
              </a:rPr>
            </a:b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281" name="Google Shape;574;p51">
            <a:extLst>
              <a:ext uri="{FF2B5EF4-FFF2-40B4-BE49-F238E27FC236}">
                <a16:creationId xmlns:a16="http://schemas.microsoft.com/office/drawing/2014/main" id="{66DA03D5-D1E1-44BF-9FAA-1F27186399D7}"/>
              </a:ext>
            </a:extLst>
          </p:cNvPr>
          <p:cNvSpPr txBox="1">
            <a:spLocks/>
          </p:cNvSpPr>
          <p:nvPr/>
        </p:nvSpPr>
        <p:spPr>
          <a:xfrm>
            <a:off x="3954455" y="4074953"/>
            <a:ext cx="1332214" cy="405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>
                <a:solidFill>
                  <a:schemeClr val="accent6"/>
                </a:solidFill>
                <a:latin typeface="Agency FB" panose="020B0503020202020204" pitchFamily="34" charset="0"/>
              </a:rPr>
              <a:t>Nearby</a:t>
            </a:r>
            <a:r>
              <a:rPr lang="en-US" sz="1600" dirty="0">
                <a:solidFill>
                  <a:schemeClr val="accent6"/>
                </a:solidFill>
                <a:latin typeface="Agency FB" panose="020B0503020202020204" pitchFamily="34" charset="0"/>
              </a:rPr>
              <a:t> Hotels</a:t>
            </a:r>
            <a:br>
              <a:rPr lang="en-US" dirty="0">
                <a:solidFill>
                  <a:schemeClr val="accent6"/>
                </a:solidFill>
                <a:latin typeface="Agency FB" panose="020B0503020202020204" pitchFamily="34" charset="0"/>
              </a:rPr>
            </a:b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282" name="Google Shape;574;p51">
            <a:extLst>
              <a:ext uri="{FF2B5EF4-FFF2-40B4-BE49-F238E27FC236}">
                <a16:creationId xmlns:a16="http://schemas.microsoft.com/office/drawing/2014/main" id="{90D4283A-F1D6-4A5F-9244-77E038A5FE3A}"/>
              </a:ext>
            </a:extLst>
          </p:cNvPr>
          <p:cNvSpPr txBox="1">
            <a:spLocks/>
          </p:cNvSpPr>
          <p:nvPr/>
        </p:nvSpPr>
        <p:spPr>
          <a:xfrm>
            <a:off x="5817938" y="4111830"/>
            <a:ext cx="1375688" cy="405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accent6"/>
                </a:solidFill>
                <a:latin typeface="Agency FB" panose="020B0503020202020204" pitchFamily="34" charset="0"/>
              </a:rPr>
              <a:t>Nearby </a:t>
            </a:r>
            <a:r>
              <a:rPr lang="en-US" sz="1400" dirty="0">
                <a:solidFill>
                  <a:schemeClr val="accent6"/>
                </a:solidFill>
                <a:latin typeface="Agency FB" panose="020B0503020202020204" pitchFamily="34" charset="0"/>
              </a:rPr>
              <a:t>Hospitals</a:t>
            </a:r>
            <a:br>
              <a:rPr lang="en-US" dirty="0">
                <a:solidFill>
                  <a:schemeClr val="accent6"/>
                </a:solidFill>
                <a:latin typeface="Agency FB" panose="020B0503020202020204" pitchFamily="34" charset="0"/>
              </a:rPr>
            </a:b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283" name="Google Shape;574;p51">
            <a:extLst>
              <a:ext uri="{FF2B5EF4-FFF2-40B4-BE49-F238E27FC236}">
                <a16:creationId xmlns:a16="http://schemas.microsoft.com/office/drawing/2014/main" id="{3F0855F3-6BE3-4A49-B4BF-A7B9E472FC19}"/>
              </a:ext>
            </a:extLst>
          </p:cNvPr>
          <p:cNvSpPr txBox="1">
            <a:spLocks/>
          </p:cNvSpPr>
          <p:nvPr/>
        </p:nvSpPr>
        <p:spPr>
          <a:xfrm>
            <a:off x="7630036" y="4084416"/>
            <a:ext cx="1332214" cy="405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>
                <a:solidFill>
                  <a:schemeClr val="accent6"/>
                </a:solidFill>
                <a:latin typeface="Agency FB" panose="020B0503020202020204" pitchFamily="34" charset="0"/>
              </a:rPr>
              <a:t>Nearby</a:t>
            </a:r>
            <a:r>
              <a:rPr lang="en-US" sz="1600" dirty="0">
                <a:solidFill>
                  <a:schemeClr val="accent6"/>
                </a:solidFill>
                <a:latin typeface="Agency FB" panose="020B0503020202020204" pitchFamily="34" charset="0"/>
              </a:rPr>
              <a:t> ATMs</a:t>
            </a:r>
            <a:br>
              <a:rPr lang="en-US" dirty="0">
                <a:solidFill>
                  <a:schemeClr val="accent6"/>
                </a:solidFill>
                <a:latin typeface="Agency FB" panose="020B0503020202020204" pitchFamily="34" charset="0"/>
              </a:rPr>
            </a:b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284" name="Google Shape;574;p51">
            <a:extLst>
              <a:ext uri="{FF2B5EF4-FFF2-40B4-BE49-F238E27FC236}">
                <a16:creationId xmlns:a16="http://schemas.microsoft.com/office/drawing/2014/main" id="{6D9A3270-F6ED-4A0D-9AE2-43FF2FA78ABD}"/>
              </a:ext>
            </a:extLst>
          </p:cNvPr>
          <p:cNvSpPr txBox="1">
            <a:spLocks/>
          </p:cNvSpPr>
          <p:nvPr/>
        </p:nvSpPr>
        <p:spPr>
          <a:xfrm>
            <a:off x="612026" y="4584981"/>
            <a:ext cx="7858924" cy="405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>
                <a:solidFill>
                  <a:schemeClr val="accent6"/>
                </a:solidFill>
                <a:latin typeface="Agency FB" panose="020B0503020202020204" pitchFamily="34" charset="0"/>
              </a:rPr>
              <a:t>By utilizing “Near Me” button users can track the nearest restaurants, hotels, hospitals, and ATMs from their current location.  </a:t>
            </a:r>
            <a:br>
              <a:rPr lang="en-US" dirty="0">
                <a:solidFill>
                  <a:schemeClr val="accent6"/>
                </a:solidFill>
                <a:latin typeface="Agency FB" panose="020B0503020202020204" pitchFamily="34" charset="0"/>
              </a:rPr>
            </a:b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CADFAC-4F9D-4C6B-BD57-EDB0AB8228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4192" y="1948381"/>
            <a:ext cx="1172760" cy="19950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0ECFD2-8742-41BC-8A06-64688FA6B4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2668" y="1991566"/>
            <a:ext cx="1189108" cy="190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56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1409;p61">
            <a:extLst>
              <a:ext uri="{FF2B5EF4-FFF2-40B4-BE49-F238E27FC236}">
                <a16:creationId xmlns:a16="http://schemas.microsoft.com/office/drawing/2014/main" id="{28629997-F034-4B8C-B644-FF4F7E578AD8}"/>
              </a:ext>
            </a:extLst>
          </p:cNvPr>
          <p:cNvGrpSpPr/>
          <p:nvPr/>
        </p:nvGrpSpPr>
        <p:grpSpPr>
          <a:xfrm>
            <a:off x="4632196" y="-11569"/>
            <a:ext cx="4511804" cy="5076280"/>
            <a:chOff x="3851394" y="16489"/>
            <a:chExt cx="5415247" cy="5127009"/>
          </a:xfrm>
          <a:solidFill>
            <a:schemeClr val="accent1">
              <a:lumMod val="20000"/>
              <a:lumOff val="80000"/>
            </a:schemeClr>
          </a:solidFill>
        </p:grpSpPr>
        <p:grpSp>
          <p:nvGrpSpPr>
            <p:cNvPr id="21" name="Google Shape;1410;p61">
              <a:extLst>
                <a:ext uri="{FF2B5EF4-FFF2-40B4-BE49-F238E27FC236}">
                  <a16:creationId xmlns:a16="http://schemas.microsoft.com/office/drawing/2014/main" id="{9AF175B6-EA53-4B68-B607-B217BFD436BE}"/>
                </a:ext>
              </a:extLst>
            </p:cNvPr>
            <p:cNvGrpSpPr/>
            <p:nvPr/>
          </p:nvGrpSpPr>
          <p:grpSpPr>
            <a:xfrm>
              <a:off x="3851394" y="16489"/>
              <a:ext cx="5415247" cy="5127009"/>
              <a:chOff x="3851394" y="16489"/>
              <a:chExt cx="5415247" cy="5127009"/>
            </a:xfrm>
            <a:grpFill/>
          </p:grpSpPr>
          <p:sp>
            <p:nvSpPr>
              <p:cNvPr id="98" name="Google Shape;1411;p61">
                <a:extLst>
                  <a:ext uri="{FF2B5EF4-FFF2-40B4-BE49-F238E27FC236}">
                    <a16:creationId xmlns:a16="http://schemas.microsoft.com/office/drawing/2014/main" id="{3D012DCA-AD7D-4BC6-B3D3-8DF7FF80345D}"/>
                  </a:ext>
                </a:extLst>
              </p:cNvPr>
              <p:cNvSpPr/>
              <p:nvPr/>
            </p:nvSpPr>
            <p:spPr>
              <a:xfrm>
                <a:off x="3851394" y="31174"/>
                <a:ext cx="5415247" cy="4605968"/>
              </a:xfrm>
              <a:custGeom>
                <a:avLst/>
                <a:gdLst/>
                <a:ahLst/>
                <a:cxnLst/>
                <a:rect l="l" t="t" r="r" b="b"/>
                <a:pathLst>
                  <a:path w="229898" h="195541" extrusionOk="0">
                    <a:moveTo>
                      <a:pt x="48435" y="82059"/>
                    </a:moveTo>
                    <a:cubicBezTo>
                      <a:pt x="48702" y="82026"/>
                      <a:pt x="48968" y="81926"/>
                      <a:pt x="49269" y="81892"/>
                    </a:cubicBezTo>
                    <a:cubicBezTo>
                      <a:pt x="50636" y="81725"/>
                      <a:pt x="51404" y="82259"/>
                      <a:pt x="51770" y="83560"/>
                    </a:cubicBezTo>
                    <a:cubicBezTo>
                      <a:pt x="52204" y="85061"/>
                      <a:pt x="52805" y="85261"/>
                      <a:pt x="53972" y="85228"/>
                    </a:cubicBezTo>
                    <a:cubicBezTo>
                      <a:pt x="55907" y="85195"/>
                      <a:pt x="57775" y="84928"/>
                      <a:pt x="59609" y="84527"/>
                    </a:cubicBezTo>
                    <a:cubicBezTo>
                      <a:pt x="60543" y="84327"/>
                      <a:pt x="61244" y="83894"/>
                      <a:pt x="61611" y="82926"/>
                    </a:cubicBezTo>
                    <a:cubicBezTo>
                      <a:pt x="61811" y="82359"/>
                      <a:pt x="62245" y="81826"/>
                      <a:pt x="62545" y="81258"/>
                    </a:cubicBezTo>
                    <a:cubicBezTo>
                      <a:pt x="63112" y="80191"/>
                      <a:pt x="64079" y="79657"/>
                      <a:pt x="65213" y="79357"/>
                    </a:cubicBezTo>
                    <a:lnTo>
                      <a:pt x="65280" y="79357"/>
                    </a:lnTo>
                    <a:cubicBezTo>
                      <a:pt x="67582" y="79024"/>
                      <a:pt x="68883" y="77556"/>
                      <a:pt x="69416" y="75421"/>
                    </a:cubicBezTo>
                    <a:cubicBezTo>
                      <a:pt x="69717" y="74320"/>
                      <a:pt x="69917" y="73119"/>
                      <a:pt x="70117" y="72018"/>
                    </a:cubicBezTo>
                    <a:cubicBezTo>
                      <a:pt x="70284" y="71051"/>
                      <a:pt x="70717" y="70351"/>
                      <a:pt x="71551" y="69850"/>
                    </a:cubicBezTo>
                    <a:cubicBezTo>
                      <a:pt x="72385" y="69350"/>
                      <a:pt x="73219" y="68983"/>
                      <a:pt x="74153" y="68716"/>
                    </a:cubicBezTo>
                    <a:cubicBezTo>
                      <a:pt x="75221" y="68483"/>
                      <a:pt x="76221" y="67916"/>
                      <a:pt x="77255" y="67582"/>
                    </a:cubicBezTo>
                    <a:cubicBezTo>
                      <a:pt x="78223" y="67248"/>
                      <a:pt x="79057" y="66815"/>
                      <a:pt x="79757" y="66014"/>
                    </a:cubicBezTo>
                    <a:cubicBezTo>
                      <a:pt x="80424" y="65247"/>
                      <a:pt x="81292" y="65013"/>
                      <a:pt x="82292" y="65047"/>
                    </a:cubicBezTo>
                    <a:cubicBezTo>
                      <a:pt x="83093" y="65080"/>
                      <a:pt x="83827" y="64880"/>
                      <a:pt x="84427" y="64380"/>
                    </a:cubicBezTo>
                    <a:cubicBezTo>
                      <a:pt x="84994" y="63879"/>
                      <a:pt x="85094" y="63512"/>
                      <a:pt x="84761" y="62812"/>
                    </a:cubicBezTo>
                    <a:lnTo>
                      <a:pt x="84260" y="61811"/>
                    </a:lnTo>
                    <a:cubicBezTo>
                      <a:pt x="83993" y="61344"/>
                      <a:pt x="84094" y="60877"/>
                      <a:pt x="84394" y="60477"/>
                    </a:cubicBezTo>
                    <a:cubicBezTo>
                      <a:pt x="84594" y="60177"/>
                      <a:pt x="84794" y="59843"/>
                      <a:pt x="85061" y="59576"/>
                    </a:cubicBezTo>
                    <a:cubicBezTo>
                      <a:pt x="86495" y="58008"/>
                      <a:pt x="87429" y="56174"/>
                      <a:pt x="87830" y="54039"/>
                    </a:cubicBezTo>
                    <a:cubicBezTo>
                      <a:pt x="88096" y="52838"/>
                      <a:pt x="88563" y="51737"/>
                      <a:pt x="89130" y="50703"/>
                    </a:cubicBezTo>
                    <a:cubicBezTo>
                      <a:pt x="89631" y="49836"/>
                      <a:pt x="90331" y="49236"/>
                      <a:pt x="91332" y="49202"/>
                    </a:cubicBezTo>
                    <a:cubicBezTo>
                      <a:pt x="92266" y="49135"/>
                      <a:pt x="92800" y="48702"/>
                      <a:pt x="93133" y="47868"/>
                    </a:cubicBezTo>
                    <a:cubicBezTo>
                      <a:pt x="93333" y="47368"/>
                      <a:pt x="93667" y="46967"/>
                      <a:pt x="94001" y="46534"/>
                    </a:cubicBezTo>
                    <a:cubicBezTo>
                      <a:pt x="94501" y="45967"/>
                      <a:pt x="95135" y="45700"/>
                      <a:pt x="95969" y="45733"/>
                    </a:cubicBezTo>
                    <a:cubicBezTo>
                      <a:pt x="96636" y="45800"/>
                      <a:pt x="97303" y="45633"/>
                      <a:pt x="97937" y="45500"/>
                    </a:cubicBezTo>
                    <a:cubicBezTo>
                      <a:pt x="98437" y="45399"/>
                      <a:pt x="98904" y="45166"/>
                      <a:pt x="99404" y="45066"/>
                    </a:cubicBezTo>
                    <a:cubicBezTo>
                      <a:pt x="100405" y="44866"/>
                      <a:pt x="101306" y="44999"/>
                      <a:pt x="101940" y="45967"/>
                    </a:cubicBezTo>
                    <a:cubicBezTo>
                      <a:pt x="101973" y="46033"/>
                      <a:pt x="102073" y="46133"/>
                      <a:pt x="102140" y="46167"/>
                    </a:cubicBezTo>
                    <a:cubicBezTo>
                      <a:pt x="102173" y="46200"/>
                      <a:pt x="102273" y="46233"/>
                      <a:pt x="102340" y="46300"/>
                    </a:cubicBezTo>
                    <a:cubicBezTo>
                      <a:pt x="102840" y="46067"/>
                      <a:pt x="103341" y="45900"/>
                      <a:pt x="103841" y="45633"/>
                    </a:cubicBezTo>
                    <a:cubicBezTo>
                      <a:pt x="104074" y="45500"/>
                      <a:pt x="104241" y="45233"/>
                      <a:pt x="104275" y="44999"/>
                    </a:cubicBezTo>
                    <a:cubicBezTo>
                      <a:pt x="104341" y="44632"/>
                      <a:pt x="104408" y="44199"/>
                      <a:pt x="104408" y="43798"/>
                    </a:cubicBezTo>
                    <a:cubicBezTo>
                      <a:pt x="104408" y="42864"/>
                      <a:pt x="104908" y="42364"/>
                      <a:pt x="105676" y="42130"/>
                    </a:cubicBezTo>
                    <a:cubicBezTo>
                      <a:pt x="106143" y="41997"/>
                      <a:pt x="106576" y="41830"/>
                      <a:pt x="107010" y="41663"/>
                    </a:cubicBezTo>
                    <a:cubicBezTo>
                      <a:pt x="108077" y="41296"/>
                      <a:pt x="108845" y="41630"/>
                      <a:pt x="109312" y="42631"/>
                    </a:cubicBezTo>
                    <a:cubicBezTo>
                      <a:pt x="109412" y="42798"/>
                      <a:pt x="109445" y="42998"/>
                      <a:pt x="109478" y="43198"/>
                    </a:cubicBezTo>
                    <a:cubicBezTo>
                      <a:pt x="109645" y="43632"/>
                      <a:pt x="109945" y="43832"/>
                      <a:pt x="110412" y="43732"/>
                    </a:cubicBezTo>
                    <a:cubicBezTo>
                      <a:pt x="110846" y="43665"/>
                      <a:pt x="111346" y="43732"/>
                      <a:pt x="111513" y="43131"/>
                    </a:cubicBezTo>
                    <a:cubicBezTo>
                      <a:pt x="111647" y="42631"/>
                      <a:pt x="111780" y="42164"/>
                      <a:pt x="111847" y="41663"/>
                    </a:cubicBezTo>
                    <a:cubicBezTo>
                      <a:pt x="111947" y="41030"/>
                      <a:pt x="112247" y="40563"/>
                      <a:pt x="112781" y="40329"/>
                    </a:cubicBezTo>
                    <a:cubicBezTo>
                      <a:pt x="113748" y="39929"/>
                      <a:pt x="114082" y="39195"/>
                      <a:pt x="114082" y="38228"/>
                    </a:cubicBezTo>
                    <a:cubicBezTo>
                      <a:pt x="114082" y="37661"/>
                      <a:pt x="114282" y="37227"/>
                      <a:pt x="114615" y="36793"/>
                    </a:cubicBezTo>
                    <a:cubicBezTo>
                      <a:pt x="115449" y="35692"/>
                      <a:pt x="115349" y="34892"/>
                      <a:pt x="114248" y="34191"/>
                    </a:cubicBezTo>
                    <a:cubicBezTo>
                      <a:pt x="113348" y="33658"/>
                      <a:pt x="113248" y="33024"/>
                      <a:pt x="113581" y="32190"/>
                    </a:cubicBezTo>
                    <a:cubicBezTo>
                      <a:pt x="114082" y="30889"/>
                      <a:pt x="113781" y="29855"/>
                      <a:pt x="112781" y="28954"/>
                    </a:cubicBezTo>
                    <a:cubicBezTo>
                      <a:pt x="112280" y="28454"/>
                      <a:pt x="112180" y="27854"/>
                      <a:pt x="112414" y="27186"/>
                    </a:cubicBezTo>
                    <a:cubicBezTo>
                      <a:pt x="112514" y="26786"/>
                      <a:pt x="112747" y="26386"/>
                      <a:pt x="112847" y="25986"/>
                    </a:cubicBezTo>
                    <a:cubicBezTo>
                      <a:pt x="112947" y="25685"/>
                      <a:pt x="113114" y="25352"/>
                      <a:pt x="113014" y="25152"/>
                    </a:cubicBezTo>
                    <a:cubicBezTo>
                      <a:pt x="112681" y="24118"/>
                      <a:pt x="112347" y="22983"/>
                      <a:pt x="111313" y="22450"/>
                    </a:cubicBezTo>
                    <a:cubicBezTo>
                      <a:pt x="110612" y="22049"/>
                      <a:pt x="110279" y="21516"/>
                      <a:pt x="110279" y="20782"/>
                    </a:cubicBezTo>
                    <a:cubicBezTo>
                      <a:pt x="110279" y="20048"/>
                      <a:pt x="110312" y="19381"/>
                      <a:pt x="110412" y="18680"/>
                    </a:cubicBezTo>
                    <a:cubicBezTo>
                      <a:pt x="110479" y="17946"/>
                      <a:pt x="110746" y="17179"/>
                      <a:pt x="110779" y="16445"/>
                    </a:cubicBezTo>
                    <a:cubicBezTo>
                      <a:pt x="110813" y="15778"/>
                      <a:pt x="110646" y="15044"/>
                      <a:pt x="110512" y="14344"/>
                    </a:cubicBezTo>
                    <a:cubicBezTo>
                      <a:pt x="110346" y="13443"/>
                      <a:pt x="110112" y="12509"/>
                      <a:pt x="109979" y="11609"/>
                    </a:cubicBezTo>
                    <a:cubicBezTo>
                      <a:pt x="109912" y="10675"/>
                      <a:pt x="110346" y="10374"/>
                      <a:pt x="111246" y="10641"/>
                    </a:cubicBezTo>
                    <a:cubicBezTo>
                      <a:pt x="111780" y="10808"/>
                      <a:pt x="112247" y="11108"/>
                      <a:pt x="112814" y="11375"/>
                    </a:cubicBezTo>
                    <a:cubicBezTo>
                      <a:pt x="113014" y="11208"/>
                      <a:pt x="113314" y="11008"/>
                      <a:pt x="113515" y="10808"/>
                    </a:cubicBezTo>
                    <a:lnTo>
                      <a:pt x="115149" y="9174"/>
                    </a:lnTo>
                    <a:cubicBezTo>
                      <a:pt x="115649" y="8673"/>
                      <a:pt x="115916" y="6772"/>
                      <a:pt x="115483" y="6205"/>
                    </a:cubicBezTo>
                    <a:cubicBezTo>
                      <a:pt x="115316" y="6005"/>
                      <a:pt x="114916" y="5871"/>
                      <a:pt x="114615" y="5871"/>
                    </a:cubicBezTo>
                    <a:cubicBezTo>
                      <a:pt x="113948" y="5971"/>
                      <a:pt x="113348" y="6271"/>
                      <a:pt x="112981" y="6939"/>
                    </a:cubicBezTo>
                    <a:cubicBezTo>
                      <a:pt x="112814" y="7205"/>
                      <a:pt x="112681" y="7806"/>
                      <a:pt x="112247" y="7539"/>
                    </a:cubicBezTo>
                    <a:cubicBezTo>
                      <a:pt x="111680" y="7272"/>
                      <a:pt x="112180" y="6838"/>
                      <a:pt x="112414" y="6538"/>
                    </a:cubicBezTo>
                    <a:cubicBezTo>
                      <a:pt x="112681" y="6171"/>
                      <a:pt x="113014" y="5771"/>
                      <a:pt x="113448" y="5504"/>
                    </a:cubicBezTo>
                    <a:cubicBezTo>
                      <a:pt x="114348" y="4970"/>
                      <a:pt x="115282" y="4437"/>
                      <a:pt x="116250" y="4003"/>
                    </a:cubicBezTo>
                    <a:cubicBezTo>
                      <a:pt x="117284" y="3536"/>
                      <a:pt x="118251" y="3002"/>
                      <a:pt x="119119" y="2202"/>
                    </a:cubicBezTo>
                    <a:cubicBezTo>
                      <a:pt x="119986" y="1435"/>
                      <a:pt x="120953" y="801"/>
                      <a:pt x="122254" y="868"/>
                    </a:cubicBezTo>
                    <a:cubicBezTo>
                      <a:pt x="123588" y="968"/>
                      <a:pt x="124155" y="1668"/>
                      <a:pt x="123688" y="2969"/>
                    </a:cubicBezTo>
                    <a:cubicBezTo>
                      <a:pt x="123121" y="4604"/>
                      <a:pt x="122921" y="6271"/>
                      <a:pt x="122754" y="7939"/>
                    </a:cubicBezTo>
                    <a:cubicBezTo>
                      <a:pt x="122588" y="9307"/>
                      <a:pt x="123088" y="10007"/>
                      <a:pt x="124356" y="10541"/>
                    </a:cubicBezTo>
                    <a:cubicBezTo>
                      <a:pt x="124522" y="10641"/>
                      <a:pt x="124756" y="10708"/>
                      <a:pt x="124923" y="10808"/>
                    </a:cubicBezTo>
                    <a:cubicBezTo>
                      <a:pt x="125757" y="11175"/>
                      <a:pt x="125990" y="11609"/>
                      <a:pt x="125857" y="12342"/>
                    </a:cubicBezTo>
                    <a:cubicBezTo>
                      <a:pt x="125757" y="13176"/>
                      <a:pt x="125156" y="13777"/>
                      <a:pt x="124422" y="13877"/>
                    </a:cubicBezTo>
                    <a:cubicBezTo>
                      <a:pt x="122955" y="14110"/>
                      <a:pt x="122521" y="14444"/>
                      <a:pt x="122187" y="15878"/>
                    </a:cubicBezTo>
                    <a:cubicBezTo>
                      <a:pt x="122021" y="16512"/>
                      <a:pt x="121954" y="17213"/>
                      <a:pt x="121954" y="17846"/>
                    </a:cubicBezTo>
                    <a:cubicBezTo>
                      <a:pt x="121921" y="18614"/>
                      <a:pt x="121620" y="19147"/>
                      <a:pt x="120953" y="19281"/>
                    </a:cubicBezTo>
                    <a:cubicBezTo>
                      <a:pt x="119352" y="19548"/>
                      <a:pt x="118818" y="20615"/>
                      <a:pt x="118752" y="22049"/>
                    </a:cubicBezTo>
                    <a:cubicBezTo>
                      <a:pt x="118685" y="22450"/>
                      <a:pt x="118685" y="22883"/>
                      <a:pt x="118818" y="23217"/>
                    </a:cubicBezTo>
                    <a:cubicBezTo>
                      <a:pt x="119018" y="23817"/>
                      <a:pt x="118918" y="24284"/>
                      <a:pt x="118518" y="24685"/>
                    </a:cubicBezTo>
                    <a:cubicBezTo>
                      <a:pt x="118351" y="24851"/>
                      <a:pt x="118251" y="25018"/>
                      <a:pt x="118118" y="25218"/>
                    </a:cubicBezTo>
                    <a:cubicBezTo>
                      <a:pt x="117684" y="25952"/>
                      <a:pt x="117918" y="26586"/>
                      <a:pt x="118618" y="26986"/>
                    </a:cubicBezTo>
                    <a:cubicBezTo>
                      <a:pt x="118752" y="27020"/>
                      <a:pt x="118852" y="27053"/>
                      <a:pt x="118985" y="27153"/>
                    </a:cubicBezTo>
                    <a:cubicBezTo>
                      <a:pt x="119986" y="27553"/>
                      <a:pt x="120019" y="27620"/>
                      <a:pt x="119786" y="28687"/>
                    </a:cubicBezTo>
                    <a:cubicBezTo>
                      <a:pt x="119586" y="29488"/>
                      <a:pt x="119686" y="30222"/>
                      <a:pt x="120353" y="30789"/>
                    </a:cubicBezTo>
                    <a:cubicBezTo>
                      <a:pt x="120786" y="31123"/>
                      <a:pt x="121053" y="31523"/>
                      <a:pt x="121187" y="32123"/>
                    </a:cubicBezTo>
                    <a:cubicBezTo>
                      <a:pt x="121520" y="33491"/>
                      <a:pt x="122388" y="34058"/>
                      <a:pt x="123789" y="34158"/>
                    </a:cubicBezTo>
                    <a:cubicBezTo>
                      <a:pt x="124556" y="34191"/>
                      <a:pt x="125356" y="34392"/>
                      <a:pt x="126157" y="34525"/>
                    </a:cubicBezTo>
                    <a:cubicBezTo>
                      <a:pt x="126824" y="34658"/>
                      <a:pt x="127491" y="34692"/>
                      <a:pt x="128058" y="34291"/>
                    </a:cubicBezTo>
                    <a:cubicBezTo>
                      <a:pt x="128225" y="34191"/>
                      <a:pt x="128425" y="34125"/>
                      <a:pt x="128625" y="34025"/>
                    </a:cubicBezTo>
                    <a:cubicBezTo>
                      <a:pt x="128859" y="34492"/>
                      <a:pt x="128525" y="34658"/>
                      <a:pt x="128325" y="34859"/>
                    </a:cubicBezTo>
                    <a:cubicBezTo>
                      <a:pt x="127825" y="35392"/>
                      <a:pt x="127291" y="35893"/>
                      <a:pt x="126924" y="36493"/>
                    </a:cubicBezTo>
                    <a:cubicBezTo>
                      <a:pt x="126424" y="37294"/>
                      <a:pt x="126924" y="38228"/>
                      <a:pt x="127858" y="38394"/>
                    </a:cubicBezTo>
                    <a:cubicBezTo>
                      <a:pt x="128258" y="38494"/>
                      <a:pt x="128659" y="38528"/>
                      <a:pt x="129026" y="38561"/>
                    </a:cubicBezTo>
                    <a:cubicBezTo>
                      <a:pt x="130026" y="38728"/>
                      <a:pt x="130927" y="38494"/>
                      <a:pt x="131661" y="37861"/>
                    </a:cubicBezTo>
                    <a:cubicBezTo>
                      <a:pt x="132495" y="37194"/>
                      <a:pt x="133429" y="36860"/>
                      <a:pt x="134530" y="36960"/>
                    </a:cubicBezTo>
                    <a:cubicBezTo>
                      <a:pt x="135497" y="37027"/>
                      <a:pt x="136464" y="36827"/>
                      <a:pt x="137332" y="36293"/>
                    </a:cubicBezTo>
                    <a:cubicBezTo>
                      <a:pt x="137698" y="36059"/>
                      <a:pt x="138132" y="35893"/>
                      <a:pt x="138532" y="35826"/>
                    </a:cubicBezTo>
                    <a:cubicBezTo>
                      <a:pt x="139533" y="35559"/>
                      <a:pt x="140300" y="35125"/>
                      <a:pt x="140867" y="34291"/>
                    </a:cubicBezTo>
                    <a:cubicBezTo>
                      <a:pt x="141601" y="33324"/>
                      <a:pt x="142435" y="33324"/>
                      <a:pt x="143369" y="34291"/>
                    </a:cubicBezTo>
                    <a:cubicBezTo>
                      <a:pt x="143202" y="34558"/>
                      <a:pt x="143002" y="34892"/>
                      <a:pt x="142802" y="35225"/>
                    </a:cubicBezTo>
                    <a:cubicBezTo>
                      <a:pt x="142202" y="36293"/>
                      <a:pt x="142368" y="36960"/>
                      <a:pt x="143536" y="37360"/>
                    </a:cubicBezTo>
                    <a:cubicBezTo>
                      <a:pt x="144670" y="37794"/>
                      <a:pt x="145637" y="38361"/>
                      <a:pt x="146538" y="39128"/>
                    </a:cubicBezTo>
                    <a:cubicBezTo>
                      <a:pt x="147539" y="39895"/>
                      <a:pt x="149107" y="39962"/>
                      <a:pt x="150107" y="39195"/>
                    </a:cubicBezTo>
                    <a:cubicBezTo>
                      <a:pt x="151375" y="38294"/>
                      <a:pt x="152809" y="37727"/>
                      <a:pt x="154377" y="37394"/>
                    </a:cubicBezTo>
                    <a:cubicBezTo>
                      <a:pt x="156645" y="36960"/>
                      <a:pt x="158680" y="35993"/>
                      <a:pt x="160315" y="34325"/>
                    </a:cubicBezTo>
                    <a:cubicBezTo>
                      <a:pt x="161482" y="33157"/>
                      <a:pt x="163050" y="32557"/>
                      <a:pt x="164651" y="32190"/>
                    </a:cubicBezTo>
                    <a:cubicBezTo>
                      <a:pt x="165285" y="32023"/>
                      <a:pt x="165885" y="31790"/>
                      <a:pt x="166519" y="31556"/>
                    </a:cubicBezTo>
                    <a:cubicBezTo>
                      <a:pt x="167987" y="31056"/>
                      <a:pt x="169455" y="30489"/>
                      <a:pt x="170956" y="30022"/>
                    </a:cubicBezTo>
                    <a:cubicBezTo>
                      <a:pt x="171956" y="29722"/>
                      <a:pt x="172724" y="30189"/>
                      <a:pt x="173157" y="31189"/>
                    </a:cubicBezTo>
                    <a:cubicBezTo>
                      <a:pt x="173291" y="31523"/>
                      <a:pt x="173457" y="31856"/>
                      <a:pt x="173557" y="32190"/>
                    </a:cubicBezTo>
                    <a:cubicBezTo>
                      <a:pt x="173991" y="33524"/>
                      <a:pt x="175325" y="34558"/>
                      <a:pt x="176726" y="34692"/>
                    </a:cubicBezTo>
                    <a:cubicBezTo>
                      <a:pt x="177827" y="34825"/>
                      <a:pt x="178861" y="34525"/>
                      <a:pt x="179862" y="34158"/>
                    </a:cubicBezTo>
                    <a:cubicBezTo>
                      <a:pt x="180963" y="33691"/>
                      <a:pt x="181997" y="33124"/>
                      <a:pt x="183031" y="32490"/>
                    </a:cubicBezTo>
                    <a:cubicBezTo>
                      <a:pt x="183465" y="32223"/>
                      <a:pt x="183798" y="31823"/>
                      <a:pt x="184032" y="31389"/>
                    </a:cubicBezTo>
                    <a:cubicBezTo>
                      <a:pt x="184532" y="30622"/>
                      <a:pt x="184399" y="30055"/>
                      <a:pt x="183698" y="29355"/>
                    </a:cubicBezTo>
                    <a:cubicBezTo>
                      <a:pt x="183364" y="29021"/>
                      <a:pt x="183131" y="28654"/>
                      <a:pt x="182831" y="28321"/>
                    </a:cubicBezTo>
                    <a:cubicBezTo>
                      <a:pt x="183465" y="27487"/>
                      <a:pt x="183465" y="27520"/>
                      <a:pt x="184232" y="27720"/>
                    </a:cubicBezTo>
                    <a:cubicBezTo>
                      <a:pt x="185733" y="28120"/>
                      <a:pt x="187301" y="28387"/>
                      <a:pt x="188835" y="28654"/>
                    </a:cubicBezTo>
                    <a:cubicBezTo>
                      <a:pt x="189902" y="28821"/>
                      <a:pt x="190903" y="28120"/>
                      <a:pt x="191370" y="27053"/>
                    </a:cubicBezTo>
                    <a:cubicBezTo>
                      <a:pt x="191971" y="25685"/>
                      <a:pt x="191904" y="24284"/>
                      <a:pt x="191871" y="22817"/>
                    </a:cubicBezTo>
                    <a:cubicBezTo>
                      <a:pt x="191837" y="21649"/>
                      <a:pt x="191470" y="20615"/>
                      <a:pt x="190670" y="19714"/>
                    </a:cubicBezTo>
                    <a:cubicBezTo>
                      <a:pt x="190136" y="19147"/>
                      <a:pt x="190069" y="18313"/>
                      <a:pt x="190136" y="17546"/>
                    </a:cubicBezTo>
                    <a:cubicBezTo>
                      <a:pt x="190169" y="15945"/>
                      <a:pt x="190203" y="14311"/>
                      <a:pt x="190203" y="12643"/>
                    </a:cubicBezTo>
                    <a:cubicBezTo>
                      <a:pt x="190169" y="10841"/>
                      <a:pt x="190069" y="9040"/>
                      <a:pt x="189969" y="7272"/>
                    </a:cubicBezTo>
                    <a:cubicBezTo>
                      <a:pt x="189902" y="6371"/>
                      <a:pt x="190136" y="5704"/>
                      <a:pt x="190903" y="5271"/>
                    </a:cubicBezTo>
                    <a:cubicBezTo>
                      <a:pt x="191303" y="5004"/>
                      <a:pt x="191637" y="4637"/>
                      <a:pt x="191904" y="4303"/>
                    </a:cubicBezTo>
                    <a:cubicBezTo>
                      <a:pt x="192271" y="3836"/>
                      <a:pt x="192471" y="3336"/>
                      <a:pt x="192471" y="2769"/>
                    </a:cubicBezTo>
                    <a:cubicBezTo>
                      <a:pt x="192471" y="2002"/>
                      <a:pt x="192538" y="1201"/>
                      <a:pt x="192571" y="367"/>
                    </a:cubicBezTo>
                    <a:cubicBezTo>
                      <a:pt x="192871" y="334"/>
                      <a:pt x="193138" y="267"/>
                      <a:pt x="193372" y="267"/>
                    </a:cubicBezTo>
                    <a:cubicBezTo>
                      <a:pt x="195373" y="267"/>
                      <a:pt x="197374" y="267"/>
                      <a:pt x="199376" y="200"/>
                    </a:cubicBezTo>
                    <a:lnTo>
                      <a:pt x="199676" y="200"/>
                    </a:lnTo>
                    <a:cubicBezTo>
                      <a:pt x="200710" y="0"/>
                      <a:pt x="201244" y="601"/>
                      <a:pt x="201678" y="1468"/>
                    </a:cubicBezTo>
                    <a:cubicBezTo>
                      <a:pt x="201844" y="1835"/>
                      <a:pt x="202011" y="2168"/>
                      <a:pt x="202211" y="2535"/>
                    </a:cubicBezTo>
                    <a:cubicBezTo>
                      <a:pt x="202845" y="3836"/>
                      <a:pt x="203946" y="4637"/>
                      <a:pt x="205213" y="5171"/>
                    </a:cubicBezTo>
                    <a:cubicBezTo>
                      <a:pt x="205414" y="5271"/>
                      <a:pt x="205680" y="5337"/>
                      <a:pt x="205881" y="5304"/>
                    </a:cubicBezTo>
                    <a:cubicBezTo>
                      <a:pt x="207648" y="4804"/>
                      <a:pt x="209316" y="4103"/>
                      <a:pt x="209883" y="2102"/>
                    </a:cubicBezTo>
                    <a:cubicBezTo>
                      <a:pt x="210184" y="1101"/>
                      <a:pt x="210917" y="601"/>
                      <a:pt x="211918" y="434"/>
                    </a:cubicBezTo>
                    <a:cubicBezTo>
                      <a:pt x="212719" y="300"/>
                      <a:pt x="213519" y="167"/>
                      <a:pt x="214320" y="167"/>
                    </a:cubicBezTo>
                    <a:cubicBezTo>
                      <a:pt x="218990" y="134"/>
                      <a:pt x="223660" y="134"/>
                      <a:pt x="228330" y="100"/>
                    </a:cubicBezTo>
                    <a:cubicBezTo>
                      <a:pt x="228497" y="100"/>
                      <a:pt x="228663" y="100"/>
                      <a:pt x="228830" y="134"/>
                    </a:cubicBezTo>
                    <a:cubicBezTo>
                      <a:pt x="229531" y="200"/>
                      <a:pt x="229731" y="467"/>
                      <a:pt x="229731" y="1168"/>
                    </a:cubicBezTo>
                    <a:cubicBezTo>
                      <a:pt x="229764" y="3503"/>
                      <a:pt x="229764" y="5838"/>
                      <a:pt x="229764" y="8173"/>
                    </a:cubicBezTo>
                    <a:cubicBezTo>
                      <a:pt x="229764" y="15812"/>
                      <a:pt x="229831" y="23484"/>
                      <a:pt x="229831" y="31123"/>
                    </a:cubicBezTo>
                    <a:lnTo>
                      <a:pt x="229831" y="36993"/>
                    </a:lnTo>
                    <a:lnTo>
                      <a:pt x="229831" y="45500"/>
                    </a:lnTo>
                    <a:cubicBezTo>
                      <a:pt x="229864" y="53005"/>
                      <a:pt x="229898" y="60510"/>
                      <a:pt x="229898" y="68016"/>
                    </a:cubicBezTo>
                    <a:cubicBezTo>
                      <a:pt x="229898" y="70884"/>
                      <a:pt x="229831" y="73720"/>
                      <a:pt x="229831" y="76588"/>
                    </a:cubicBezTo>
                    <a:cubicBezTo>
                      <a:pt x="229764" y="81592"/>
                      <a:pt x="229831" y="86596"/>
                      <a:pt x="229764" y="91599"/>
                    </a:cubicBezTo>
                    <a:cubicBezTo>
                      <a:pt x="229764" y="99538"/>
                      <a:pt x="229731" y="107511"/>
                      <a:pt x="229731" y="115416"/>
                    </a:cubicBezTo>
                    <a:cubicBezTo>
                      <a:pt x="229731" y="119686"/>
                      <a:pt x="229731" y="123889"/>
                      <a:pt x="229698" y="128125"/>
                    </a:cubicBezTo>
                    <a:cubicBezTo>
                      <a:pt x="229664" y="133362"/>
                      <a:pt x="229597" y="138566"/>
                      <a:pt x="229564" y="143736"/>
                    </a:cubicBezTo>
                    <a:cubicBezTo>
                      <a:pt x="229531" y="149374"/>
                      <a:pt x="229531" y="154978"/>
                      <a:pt x="229497" y="160649"/>
                    </a:cubicBezTo>
                    <a:cubicBezTo>
                      <a:pt x="229431" y="167053"/>
                      <a:pt x="229397" y="173424"/>
                      <a:pt x="229331" y="179796"/>
                    </a:cubicBezTo>
                    <a:cubicBezTo>
                      <a:pt x="229331" y="180997"/>
                      <a:pt x="229264" y="182231"/>
                      <a:pt x="229231" y="183398"/>
                    </a:cubicBezTo>
                    <a:cubicBezTo>
                      <a:pt x="229231" y="183632"/>
                      <a:pt x="229164" y="183899"/>
                      <a:pt x="229097" y="184165"/>
                    </a:cubicBezTo>
                    <a:cubicBezTo>
                      <a:pt x="228030" y="184099"/>
                      <a:pt x="227529" y="183298"/>
                      <a:pt x="226996" y="182598"/>
                    </a:cubicBezTo>
                    <a:cubicBezTo>
                      <a:pt x="226529" y="181997"/>
                      <a:pt x="226095" y="181430"/>
                      <a:pt x="225428" y="180997"/>
                    </a:cubicBezTo>
                    <a:cubicBezTo>
                      <a:pt x="224260" y="180229"/>
                      <a:pt x="223593" y="178995"/>
                      <a:pt x="223193" y="177661"/>
                    </a:cubicBezTo>
                    <a:cubicBezTo>
                      <a:pt x="223026" y="177094"/>
                      <a:pt x="223193" y="176593"/>
                      <a:pt x="223526" y="176160"/>
                    </a:cubicBezTo>
                    <a:cubicBezTo>
                      <a:pt x="224427" y="174992"/>
                      <a:pt x="224394" y="173791"/>
                      <a:pt x="223693" y="172624"/>
                    </a:cubicBezTo>
                    <a:cubicBezTo>
                      <a:pt x="222993" y="171423"/>
                      <a:pt x="222926" y="170155"/>
                      <a:pt x="223059" y="168854"/>
                    </a:cubicBezTo>
                    <a:cubicBezTo>
                      <a:pt x="223160" y="168154"/>
                      <a:pt x="223026" y="167587"/>
                      <a:pt x="222359" y="167153"/>
                    </a:cubicBezTo>
                    <a:cubicBezTo>
                      <a:pt x="221759" y="166786"/>
                      <a:pt x="221692" y="166453"/>
                      <a:pt x="222025" y="165786"/>
                    </a:cubicBezTo>
                    <a:cubicBezTo>
                      <a:pt x="222426" y="164852"/>
                      <a:pt x="222759" y="163951"/>
                      <a:pt x="222559" y="162917"/>
                    </a:cubicBezTo>
                    <a:cubicBezTo>
                      <a:pt x="222526" y="162650"/>
                      <a:pt x="222726" y="162350"/>
                      <a:pt x="222826" y="162083"/>
                    </a:cubicBezTo>
                    <a:cubicBezTo>
                      <a:pt x="223026" y="161583"/>
                      <a:pt x="223326" y="161116"/>
                      <a:pt x="223493" y="160615"/>
                    </a:cubicBezTo>
                    <a:cubicBezTo>
                      <a:pt x="223727" y="159948"/>
                      <a:pt x="223526" y="159581"/>
                      <a:pt x="222826" y="159348"/>
                    </a:cubicBezTo>
                    <a:cubicBezTo>
                      <a:pt x="222526" y="159281"/>
                      <a:pt x="222226" y="159148"/>
                      <a:pt x="221925" y="159114"/>
                    </a:cubicBezTo>
                    <a:cubicBezTo>
                      <a:pt x="221325" y="159014"/>
                      <a:pt x="220791" y="158747"/>
                      <a:pt x="220358" y="158314"/>
                    </a:cubicBezTo>
                    <a:cubicBezTo>
                      <a:pt x="219023" y="157146"/>
                      <a:pt x="217556" y="156312"/>
                      <a:pt x="215821" y="155912"/>
                    </a:cubicBezTo>
                    <a:cubicBezTo>
                      <a:pt x="214754" y="155678"/>
                      <a:pt x="213886" y="155812"/>
                      <a:pt x="213219" y="156746"/>
                    </a:cubicBezTo>
                    <a:cubicBezTo>
                      <a:pt x="212752" y="157413"/>
                      <a:pt x="212252" y="157646"/>
                      <a:pt x="211418" y="157280"/>
                    </a:cubicBezTo>
                    <a:cubicBezTo>
                      <a:pt x="210684" y="156946"/>
                      <a:pt x="210017" y="157280"/>
                      <a:pt x="209483" y="157913"/>
                    </a:cubicBezTo>
                    <a:cubicBezTo>
                      <a:pt x="209350" y="158080"/>
                      <a:pt x="209216" y="158247"/>
                      <a:pt x="209150" y="158414"/>
                    </a:cubicBezTo>
                    <a:cubicBezTo>
                      <a:pt x="208849" y="158947"/>
                      <a:pt x="208349" y="159114"/>
                      <a:pt x="207749" y="158947"/>
                    </a:cubicBezTo>
                    <a:cubicBezTo>
                      <a:pt x="206915" y="158681"/>
                      <a:pt x="206247" y="158914"/>
                      <a:pt x="205547" y="159514"/>
                    </a:cubicBezTo>
                    <a:cubicBezTo>
                      <a:pt x="205814" y="160415"/>
                      <a:pt x="206214" y="161282"/>
                      <a:pt x="206815" y="162016"/>
                    </a:cubicBezTo>
                    <a:cubicBezTo>
                      <a:pt x="206915" y="162183"/>
                      <a:pt x="207081" y="162283"/>
                      <a:pt x="207215" y="162450"/>
                    </a:cubicBezTo>
                    <a:cubicBezTo>
                      <a:pt x="207715" y="163117"/>
                      <a:pt x="207548" y="163584"/>
                      <a:pt x="206714" y="163818"/>
                    </a:cubicBezTo>
                    <a:cubicBezTo>
                      <a:pt x="206581" y="163851"/>
                      <a:pt x="206481" y="163918"/>
                      <a:pt x="206314" y="163951"/>
                    </a:cubicBezTo>
                    <a:cubicBezTo>
                      <a:pt x="206314" y="164251"/>
                      <a:pt x="206348" y="164585"/>
                      <a:pt x="206247" y="164818"/>
                    </a:cubicBezTo>
                    <a:cubicBezTo>
                      <a:pt x="206181" y="165118"/>
                      <a:pt x="205981" y="165485"/>
                      <a:pt x="205747" y="165619"/>
                    </a:cubicBezTo>
                    <a:cubicBezTo>
                      <a:pt x="205580" y="165686"/>
                      <a:pt x="205180" y="165519"/>
                      <a:pt x="204980" y="165319"/>
                    </a:cubicBezTo>
                    <a:cubicBezTo>
                      <a:pt x="204680" y="165085"/>
                      <a:pt x="204379" y="164752"/>
                      <a:pt x="204213" y="164418"/>
                    </a:cubicBezTo>
                    <a:cubicBezTo>
                      <a:pt x="203579" y="163117"/>
                      <a:pt x="202478" y="162417"/>
                      <a:pt x="201244" y="161916"/>
                    </a:cubicBezTo>
                    <a:cubicBezTo>
                      <a:pt x="200243" y="161483"/>
                      <a:pt x="199576" y="161749"/>
                      <a:pt x="199409" y="162950"/>
                    </a:cubicBezTo>
                    <a:cubicBezTo>
                      <a:pt x="199376" y="163250"/>
                      <a:pt x="199409" y="163584"/>
                      <a:pt x="199476" y="163851"/>
                    </a:cubicBezTo>
                    <a:cubicBezTo>
                      <a:pt x="199643" y="164752"/>
                      <a:pt x="199810" y="165619"/>
                      <a:pt x="199976" y="166519"/>
                    </a:cubicBezTo>
                    <a:cubicBezTo>
                      <a:pt x="200143" y="167453"/>
                      <a:pt x="200577" y="168187"/>
                      <a:pt x="201344" y="168788"/>
                    </a:cubicBezTo>
                    <a:cubicBezTo>
                      <a:pt x="201577" y="168955"/>
                      <a:pt x="201811" y="169188"/>
                      <a:pt x="202044" y="169355"/>
                    </a:cubicBezTo>
                    <a:cubicBezTo>
                      <a:pt x="202678" y="169788"/>
                      <a:pt x="203045" y="170322"/>
                      <a:pt x="203012" y="171123"/>
                    </a:cubicBezTo>
                    <a:cubicBezTo>
                      <a:pt x="203012" y="172023"/>
                      <a:pt x="203679" y="172524"/>
                      <a:pt x="204246" y="173091"/>
                    </a:cubicBezTo>
                    <a:cubicBezTo>
                      <a:pt x="204546" y="173358"/>
                      <a:pt x="204880" y="173591"/>
                      <a:pt x="205180" y="173825"/>
                    </a:cubicBezTo>
                    <a:cubicBezTo>
                      <a:pt x="205514" y="174125"/>
                      <a:pt x="205714" y="174492"/>
                      <a:pt x="205680" y="174992"/>
                    </a:cubicBezTo>
                    <a:cubicBezTo>
                      <a:pt x="205580" y="175926"/>
                      <a:pt x="206047" y="176593"/>
                      <a:pt x="206748" y="177127"/>
                    </a:cubicBezTo>
                    <a:cubicBezTo>
                      <a:pt x="207015" y="177294"/>
                      <a:pt x="207248" y="177461"/>
                      <a:pt x="207482" y="177694"/>
                    </a:cubicBezTo>
                    <a:cubicBezTo>
                      <a:pt x="208049" y="178328"/>
                      <a:pt x="208015" y="178928"/>
                      <a:pt x="207348" y="179362"/>
                    </a:cubicBezTo>
                    <a:cubicBezTo>
                      <a:pt x="207215" y="179462"/>
                      <a:pt x="207048" y="179529"/>
                      <a:pt x="206915" y="179662"/>
                    </a:cubicBezTo>
                    <a:cubicBezTo>
                      <a:pt x="206514" y="179996"/>
                      <a:pt x="206348" y="180329"/>
                      <a:pt x="206648" y="180863"/>
                    </a:cubicBezTo>
                    <a:cubicBezTo>
                      <a:pt x="206881" y="181297"/>
                      <a:pt x="206981" y="181797"/>
                      <a:pt x="206748" y="182331"/>
                    </a:cubicBezTo>
                    <a:cubicBezTo>
                      <a:pt x="206147" y="182331"/>
                      <a:pt x="205747" y="181931"/>
                      <a:pt x="205380" y="181530"/>
                    </a:cubicBezTo>
                    <a:cubicBezTo>
                      <a:pt x="204746" y="180930"/>
                      <a:pt x="204046" y="180496"/>
                      <a:pt x="203179" y="180263"/>
                    </a:cubicBezTo>
                    <a:cubicBezTo>
                      <a:pt x="202545" y="180096"/>
                      <a:pt x="201911" y="179629"/>
                      <a:pt x="201411" y="179162"/>
                    </a:cubicBezTo>
                    <a:cubicBezTo>
                      <a:pt x="200710" y="178528"/>
                      <a:pt x="199976" y="178261"/>
                      <a:pt x="199009" y="178261"/>
                    </a:cubicBezTo>
                    <a:cubicBezTo>
                      <a:pt x="198042" y="178261"/>
                      <a:pt x="197074" y="177961"/>
                      <a:pt x="196174" y="177761"/>
                    </a:cubicBezTo>
                    <a:cubicBezTo>
                      <a:pt x="195473" y="177594"/>
                      <a:pt x="194806" y="177461"/>
                      <a:pt x="194139" y="177661"/>
                    </a:cubicBezTo>
                    <a:cubicBezTo>
                      <a:pt x="193505" y="177861"/>
                      <a:pt x="192871" y="177828"/>
                      <a:pt x="192338" y="177361"/>
                    </a:cubicBezTo>
                    <a:cubicBezTo>
                      <a:pt x="192137" y="177194"/>
                      <a:pt x="191804" y="177094"/>
                      <a:pt x="191504" y="177027"/>
                    </a:cubicBezTo>
                    <a:cubicBezTo>
                      <a:pt x="190803" y="176860"/>
                      <a:pt x="190069" y="176693"/>
                      <a:pt x="189536" y="176160"/>
                    </a:cubicBezTo>
                    <a:cubicBezTo>
                      <a:pt x="189369" y="175993"/>
                      <a:pt x="188902" y="175993"/>
                      <a:pt x="188635" y="176026"/>
                    </a:cubicBezTo>
                    <a:cubicBezTo>
                      <a:pt x="188335" y="176026"/>
                      <a:pt x="188034" y="176193"/>
                      <a:pt x="187668" y="176293"/>
                    </a:cubicBezTo>
                    <a:cubicBezTo>
                      <a:pt x="187567" y="175993"/>
                      <a:pt x="187501" y="175759"/>
                      <a:pt x="187501" y="175493"/>
                    </a:cubicBezTo>
                    <a:cubicBezTo>
                      <a:pt x="187501" y="175126"/>
                      <a:pt x="187567" y="174792"/>
                      <a:pt x="187634" y="174425"/>
                    </a:cubicBezTo>
                    <a:cubicBezTo>
                      <a:pt x="187834" y="173124"/>
                      <a:pt x="187467" y="172257"/>
                      <a:pt x="186300" y="171690"/>
                    </a:cubicBezTo>
                    <a:cubicBezTo>
                      <a:pt x="185833" y="171490"/>
                      <a:pt x="185533" y="171189"/>
                      <a:pt x="185399" y="170689"/>
                    </a:cubicBezTo>
                    <a:cubicBezTo>
                      <a:pt x="184866" y="168921"/>
                      <a:pt x="183831" y="167487"/>
                      <a:pt x="182364" y="166319"/>
                    </a:cubicBezTo>
                    <a:cubicBezTo>
                      <a:pt x="181830" y="165919"/>
                      <a:pt x="181697" y="165285"/>
                      <a:pt x="181530" y="164651"/>
                    </a:cubicBezTo>
                    <a:cubicBezTo>
                      <a:pt x="181396" y="164184"/>
                      <a:pt x="181296" y="163651"/>
                      <a:pt x="180996" y="163284"/>
                    </a:cubicBezTo>
                    <a:cubicBezTo>
                      <a:pt x="179829" y="161916"/>
                      <a:pt x="179562" y="160348"/>
                      <a:pt x="179995" y="158681"/>
                    </a:cubicBezTo>
                    <a:cubicBezTo>
                      <a:pt x="180229" y="157646"/>
                      <a:pt x="180229" y="156646"/>
                      <a:pt x="179995" y="155612"/>
                    </a:cubicBezTo>
                    <a:cubicBezTo>
                      <a:pt x="179795" y="154511"/>
                      <a:pt x="179962" y="153477"/>
                      <a:pt x="180329" y="152476"/>
                    </a:cubicBezTo>
                    <a:cubicBezTo>
                      <a:pt x="180562" y="151909"/>
                      <a:pt x="180729" y="151275"/>
                      <a:pt x="180863" y="150675"/>
                    </a:cubicBezTo>
                    <a:cubicBezTo>
                      <a:pt x="181029" y="149908"/>
                      <a:pt x="180196" y="148407"/>
                      <a:pt x="179295" y="147839"/>
                    </a:cubicBezTo>
                    <a:cubicBezTo>
                      <a:pt x="178995" y="147673"/>
                      <a:pt x="178628" y="147506"/>
                      <a:pt x="178294" y="147406"/>
                    </a:cubicBezTo>
                    <a:cubicBezTo>
                      <a:pt x="177193" y="147072"/>
                      <a:pt x="176293" y="146505"/>
                      <a:pt x="175459" y="145805"/>
                    </a:cubicBezTo>
                    <a:cubicBezTo>
                      <a:pt x="174992" y="145404"/>
                      <a:pt x="174391" y="145104"/>
                      <a:pt x="173891" y="144737"/>
                    </a:cubicBezTo>
                    <a:cubicBezTo>
                      <a:pt x="173357" y="144304"/>
                      <a:pt x="172824" y="143937"/>
                      <a:pt x="172390" y="143436"/>
                    </a:cubicBezTo>
                    <a:cubicBezTo>
                      <a:pt x="171890" y="142802"/>
                      <a:pt x="171356" y="142302"/>
                      <a:pt x="170555" y="142235"/>
                    </a:cubicBezTo>
                    <a:cubicBezTo>
                      <a:pt x="169621" y="142102"/>
                      <a:pt x="168821" y="141635"/>
                      <a:pt x="168054" y="141001"/>
                    </a:cubicBezTo>
                    <a:cubicBezTo>
                      <a:pt x="166719" y="139934"/>
                      <a:pt x="165318" y="138900"/>
                      <a:pt x="163951" y="137832"/>
                    </a:cubicBezTo>
                    <a:cubicBezTo>
                      <a:pt x="163684" y="137665"/>
                      <a:pt x="163450" y="137565"/>
                      <a:pt x="163183" y="137399"/>
                    </a:cubicBezTo>
                    <a:cubicBezTo>
                      <a:pt x="162783" y="137132"/>
                      <a:pt x="162316" y="136932"/>
                      <a:pt x="161949" y="136598"/>
                    </a:cubicBezTo>
                    <a:cubicBezTo>
                      <a:pt x="161215" y="135898"/>
                      <a:pt x="160381" y="135431"/>
                      <a:pt x="159447" y="135230"/>
                    </a:cubicBezTo>
                    <a:cubicBezTo>
                      <a:pt x="158713" y="135064"/>
                      <a:pt x="158180" y="134630"/>
                      <a:pt x="157679" y="134130"/>
                    </a:cubicBezTo>
                    <a:cubicBezTo>
                      <a:pt x="157212" y="133629"/>
                      <a:pt x="156779" y="133129"/>
                      <a:pt x="156278" y="132729"/>
                    </a:cubicBezTo>
                    <a:cubicBezTo>
                      <a:pt x="155878" y="132428"/>
                      <a:pt x="155444" y="132162"/>
                      <a:pt x="154977" y="131995"/>
                    </a:cubicBezTo>
                    <a:cubicBezTo>
                      <a:pt x="153777" y="131561"/>
                      <a:pt x="152809" y="130827"/>
                      <a:pt x="152209" y="129660"/>
                    </a:cubicBezTo>
                    <a:cubicBezTo>
                      <a:pt x="151708" y="128659"/>
                      <a:pt x="151308" y="127658"/>
                      <a:pt x="150774" y="126724"/>
                    </a:cubicBezTo>
                    <a:cubicBezTo>
                      <a:pt x="150541" y="126291"/>
                      <a:pt x="150174" y="125890"/>
                      <a:pt x="149807" y="125590"/>
                    </a:cubicBezTo>
                    <a:cubicBezTo>
                      <a:pt x="149007" y="124956"/>
                      <a:pt x="148306" y="124289"/>
                      <a:pt x="147806" y="123389"/>
                    </a:cubicBezTo>
                    <a:cubicBezTo>
                      <a:pt x="147305" y="122421"/>
                      <a:pt x="146538" y="121754"/>
                      <a:pt x="145304" y="121888"/>
                    </a:cubicBezTo>
                    <a:cubicBezTo>
                      <a:pt x="144270" y="121954"/>
                      <a:pt x="143503" y="121454"/>
                      <a:pt x="143036" y="120553"/>
                    </a:cubicBezTo>
                    <a:cubicBezTo>
                      <a:pt x="142802" y="119986"/>
                      <a:pt x="142502" y="119452"/>
                      <a:pt x="142268" y="118919"/>
                    </a:cubicBezTo>
                    <a:cubicBezTo>
                      <a:pt x="141368" y="117117"/>
                      <a:pt x="139667" y="116817"/>
                      <a:pt x="138132" y="117985"/>
                    </a:cubicBezTo>
                    <a:cubicBezTo>
                      <a:pt x="137665" y="118318"/>
                      <a:pt x="137031" y="118552"/>
                      <a:pt x="136498" y="118752"/>
                    </a:cubicBezTo>
                    <a:cubicBezTo>
                      <a:pt x="135497" y="119119"/>
                      <a:pt x="135430" y="119286"/>
                      <a:pt x="135430" y="120386"/>
                    </a:cubicBezTo>
                    <a:cubicBezTo>
                      <a:pt x="135430" y="121387"/>
                      <a:pt x="135630" y="122288"/>
                      <a:pt x="136364" y="123055"/>
                    </a:cubicBezTo>
                    <a:cubicBezTo>
                      <a:pt x="136598" y="123289"/>
                      <a:pt x="136764" y="123589"/>
                      <a:pt x="136931" y="123889"/>
                    </a:cubicBezTo>
                    <a:cubicBezTo>
                      <a:pt x="137332" y="124656"/>
                      <a:pt x="137332" y="124890"/>
                      <a:pt x="136631" y="125490"/>
                    </a:cubicBezTo>
                    <a:cubicBezTo>
                      <a:pt x="135330" y="126591"/>
                      <a:pt x="135030" y="128759"/>
                      <a:pt x="136364" y="129927"/>
                    </a:cubicBezTo>
                    <a:cubicBezTo>
                      <a:pt x="137131" y="130594"/>
                      <a:pt x="137799" y="131294"/>
                      <a:pt x="138599" y="131895"/>
                    </a:cubicBezTo>
                    <a:cubicBezTo>
                      <a:pt x="140033" y="132962"/>
                      <a:pt x="141301" y="134230"/>
                      <a:pt x="142435" y="135631"/>
                    </a:cubicBezTo>
                    <a:cubicBezTo>
                      <a:pt x="143136" y="136565"/>
                      <a:pt x="143603" y="137565"/>
                      <a:pt x="143836" y="138666"/>
                    </a:cubicBezTo>
                    <a:cubicBezTo>
                      <a:pt x="144337" y="140668"/>
                      <a:pt x="144837" y="142736"/>
                      <a:pt x="146171" y="144337"/>
                    </a:cubicBezTo>
                    <a:cubicBezTo>
                      <a:pt x="147038" y="145438"/>
                      <a:pt x="148139" y="146338"/>
                      <a:pt x="149107" y="147339"/>
                    </a:cubicBezTo>
                    <a:cubicBezTo>
                      <a:pt x="149207" y="147473"/>
                      <a:pt x="149440" y="147606"/>
                      <a:pt x="149540" y="147739"/>
                    </a:cubicBezTo>
                    <a:cubicBezTo>
                      <a:pt x="151008" y="149341"/>
                      <a:pt x="152976" y="149641"/>
                      <a:pt x="155011" y="149808"/>
                    </a:cubicBezTo>
                    <a:cubicBezTo>
                      <a:pt x="155444" y="149841"/>
                      <a:pt x="155811" y="149808"/>
                      <a:pt x="156212" y="149908"/>
                    </a:cubicBezTo>
                    <a:cubicBezTo>
                      <a:pt x="157012" y="150074"/>
                      <a:pt x="157813" y="150141"/>
                      <a:pt x="158613" y="149974"/>
                    </a:cubicBezTo>
                    <a:cubicBezTo>
                      <a:pt x="158880" y="149941"/>
                      <a:pt x="159447" y="150008"/>
                      <a:pt x="159481" y="150174"/>
                    </a:cubicBezTo>
                    <a:cubicBezTo>
                      <a:pt x="159614" y="150508"/>
                      <a:pt x="159514" y="150942"/>
                      <a:pt x="159481" y="151309"/>
                    </a:cubicBezTo>
                    <a:cubicBezTo>
                      <a:pt x="159447" y="151475"/>
                      <a:pt x="159214" y="151609"/>
                      <a:pt x="159147" y="151776"/>
                    </a:cubicBezTo>
                    <a:cubicBezTo>
                      <a:pt x="158780" y="152343"/>
                      <a:pt x="158847" y="152976"/>
                      <a:pt x="159381" y="153443"/>
                    </a:cubicBezTo>
                    <a:cubicBezTo>
                      <a:pt x="160815" y="154611"/>
                      <a:pt x="162283" y="155678"/>
                      <a:pt x="164017" y="156312"/>
                    </a:cubicBezTo>
                    <a:cubicBezTo>
                      <a:pt x="164184" y="156412"/>
                      <a:pt x="164384" y="156446"/>
                      <a:pt x="164551" y="156579"/>
                    </a:cubicBezTo>
                    <a:cubicBezTo>
                      <a:pt x="166286" y="157480"/>
                      <a:pt x="167953" y="158447"/>
                      <a:pt x="169621" y="159414"/>
                    </a:cubicBezTo>
                    <a:cubicBezTo>
                      <a:pt x="171356" y="160415"/>
                      <a:pt x="172190" y="161916"/>
                      <a:pt x="172156" y="163951"/>
                    </a:cubicBezTo>
                    <a:cubicBezTo>
                      <a:pt x="172156" y="164518"/>
                      <a:pt x="171956" y="164952"/>
                      <a:pt x="171389" y="165319"/>
                    </a:cubicBezTo>
                    <a:cubicBezTo>
                      <a:pt x="171289" y="165118"/>
                      <a:pt x="171122" y="164985"/>
                      <a:pt x="171022" y="164818"/>
                    </a:cubicBezTo>
                    <a:cubicBezTo>
                      <a:pt x="170489" y="163818"/>
                      <a:pt x="168220" y="161816"/>
                      <a:pt x="167186" y="161416"/>
                    </a:cubicBezTo>
                    <a:cubicBezTo>
                      <a:pt x="165852" y="160849"/>
                      <a:pt x="164718" y="161282"/>
                      <a:pt x="163684" y="162283"/>
                    </a:cubicBezTo>
                    <a:cubicBezTo>
                      <a:pt x="162349" y="163617"/>
                      <a:pt x="162049" y="165185"/>
                      <a:pt x="162049" y="166953"/>
                    </a:cubicBezTo>
                    <a:cubicBezTo>
                      <a:pt x="162049" y="167854"/>
                      <a:pt x="162449" y="168521"/>
                      <a:pt x="163117" y="169121"/>
                    </a:cubicBezTo>
                    <a:cubicBezTo>
                      <a:pt x="163183" y="169188"/>
                      <a:pt x="163317" y="169288"/>
                      <a:pt x="163383" y="169355"/>
                    </a:cubicBezTo>
                    <a:cubicBezTo>
                      <a:pt x="164017" y="169922"/>
                      <a:pt x="164818" y="170289"/>
                      <a:pt x="164818" y="171290"/>
                    </a:cubicBezTo>
                    <a:cubicBezTo>
                      <a:pt x="164784" y="172524"/>
                      <a:pt x="164451" y="173658"/>
                      <a:pt x="163517" y="174525"/>
                    </a:cubicBezTo>
                    <a:cubicBezTo>
                      <a:pt x="162550" y="175426"/>
                      <a:pt x="161949" y="176493"/>
                      <a:pt x="161549" y="177694"/>
                    </a:cubicBezTo>
                    <a:cubicBezTo>
                      <a:pt x="161149" y="179028"/>
                      <a:pt x="160682" y="179429"/>
                      <a:pt x="159281" y="179462"/>
                    </a:cubicBezTo>
                    <a:cubicBezTo>
                      <a:pt x="158980" y="179462"/>
                      <a:pt x="158680" y="179495"/>
                      <a:pt x="158347" y="179495"/>
                    </a:cubicBezTo>
                    <a:cubicBezTo>
                      <a:pt x="157880" y="179162"/>
                      <a:pt x="157813" y="178695"/>
                      <a:pt x="157846" y="178161"/>
                    </a:cubicBezTo>
                    <a:cubicBezTo>
                      <a:pt x="157946" y="177127"/>
                      <a:pt x="158180" y="176126"/>
                      <a:pt x="158713" y="175192"/>
                    </a:cubicBezTo>
                    <a:cubicBezTo>
                      <a:pt x="158947" y="174825"/>
                      <a:pt x="159114" y="174425"/>
                      <a:pt x="159347" y="174025"/>
                    </a:cubicBezTo>
                    <a:cubicBezTo>
                      <a:pt x="160281" y="172590"/>
                      <a:pt x="159781" y="170322"/>
                      <a:pt x="158380" y="169155"/>
                    </a:cubicBezTo>
                    <a:cubicBezTo>
                      <a:pt x="156612" y="167654"/>
                      <a:pt x="155111" y="165852"/>
                      <a:pt x="153810" y="163918"/>
                    </a:cubicBezTo>
                    <a:cubicBezTo>
                      <a:pt x="153210" y="163084"/>
                      <a:pt x="152376" y="162617"/>
                      <a:pt x="151608" y="162016"/>
                    </a:cubicBezTo>
                    <a:cubicBezTo>
                      <a:pt x="149707" y="160615"/>
                      <a:pt x="147706" y="159314"/>
                      <a:pt x="146271" y="157413"/>
                    </a:cubicBezTo>
                    <a:cubicBezTo>
                      <a:pt x="144870" y="155612"/>
                      <a:pt x="142969" y="154578"/>
                      <a:pt x="140834" y="153744"/>
                    </a:cubicBezTo>
                    <a:cubicBezTo>
                      <a:pt x="140100" y="153443"/>
                      <a:pt x="139333" y="153110"/>
                      <a:pt x="138766" y="152610"/>
                    </a:cubicBezTo>
                    <a:cubicBezTo>
                      <a:pt x="137198" y="151275"/>
                      <a:pt x="135697" y="149941"/>
                      <a:pt x="134296" y="148440"/>
                    </a:cubicBezTo>
                    <a:cubicBezTo>
                      <a:pt x="132995" y="147006"/>
                      <a:pt x="131361" y="146138"/>
                      <a:pt x="129793" y="145171"/>
                    </a:cubicBezTo>
                    <a:cubicBezTo>
                      <a:pt x="129026" y="144737"/>
                      <a:pt x="128325" y="144237"/>
                      <a:pt x="127958" y="143403"/>
                    </a:cubicBezTo>
                    <a:cubicBezTo>
                      <a:pt x="127424" y="142069"/>
                      <a:pt x="126457" y="141001"/>
                      <a:pt x="125356" y="140134"/>
                    </a:cubicBezTo>
                    <a:cubicBezTo>
                      <a:pt x="124022" y="139066"/>
                      <a:pt x="123622" y="137565"/>
                      <a:pt x="123622" y="135964"/>
                    </a:cubicBezTo>
                    <a:cubicBezTo>
                      <a:pt x="123622" y="134897"/>
                      <a:pt x="123488" y="133896"/>
                      <a:pt x="122955" y="132895"/>
                    </a:cubicBezTo>
                    <a:cubicBezTo>
                      <a:pt x="121820" y="130827"/>
                      <a:pt x="120419" y="129159"/>
                      <a:pt x="117918" y="128993"/>
                    </a:cubicBezTo>
                    <a:cubicBezTo>
                      <a:pt x="116483" y="128926"/>
                      <a:pt x="115082" y="128626"/>
                      <a:pt x="113615" y="128893"/>
                    </a:cubicBezTo>
                    <a:cubicBezTo>
                      <a:pt x="111847" y="129159"/>
                      <a:pt x="110612" y="129960"/>
                      <a:pt x="109779" y="131494"/>
                    </a:cubicBezTo>
                    <a:cubicBezTo>
                      <a:pt x="109412" y="132262"/>
                      <a:pt x="108911" y="132929"/>
                      <a:pt x="108444" y="133629"/>
                    </a:cubicBezTo>
                    <a:cubicBezTo>
                      <a:pt x="108177" y="134063"/>
                      <a:pt x="107777" y="134263"/>
                      <a:pt x="107277" y="134330"/>
                    </a:cubicBezTo>
                    <a:cubicBezTo>
                      <a:pt x="107177" y="134330"/>
                      <a:pt x="107077" y="134396"/>
                      <a:pt x="106977" y="134396"/>
                    </a:cubicBezTo>
                    <a:cubicBezTo>
                      <a:pt x="104275" y="134597"/>
                      <a:pt x="102073" y="135964"/>
                      <a:pt x="99938" y="137465"/>
                    </a:cubicBezTo>
                    <a:cubicBezTo>
                      <a:pt x="99471" y="137799"/>
                      <a:pt x="99071" y="138266"/>
                      <a:pt x="98737" y="138766"/>
                    </a:cubicBezTo>
                    <a:cubicBezTo>
                      <a:pt x="97770" y="140301"/>
                      <a:pt x="95902" y="140801"/>
                      <a:pt x="94267" y="139900"/>
                    </a:cubicBezTo>
                    <a:cubicBezTo>
                      <a:pt x="93834" y="139634"/>
                      <a:pt x="93467" y="139433"/>
                      <a:pt x="93067" y="139167"/>
                    </a:cubicBezTo>
                    <a:cubicBezTo>
                      <a:pt x="92399" y="138800"/>
                      <a:pt x="91732" y="138633"/>
                      <a:pt x="90965" y="138766"/>
                    </a:cubicBezTo>
                    <a:cubicBezTo>
                      <a:pt x="90064" y="138900"/>
                      <a:pt x="89297" y="138399"/>
                      <a:pt x="88563" y="137932"/>
                    </a:cubicBezTo>
                    <a:cubicBezTo>
                      <a:pt x="87663" y="137399"/>
                      <a:pt x="86762" y="136898"/>
                      <a:pt x="85828" y="136465"/>
                    </a:cubicBezTo>
                    <a:cubicBezTo>
                      <a:pt x="85428" y="136264"/>
                      <a:pt x="84827" y="136264"/>
                      <a:pt x="84394" y="136298"/>
                    </a:cubicBezTo>
                    <a:cubicBezTo>
                      <a:pt x="82959" y="136465"/>
                      <a:pt x="81625" y="136832"/>
                      <a:pt x="80591" y="137932"/>
                    </a:cubicBezTo>
                    <a:cubicBezTo>
                      <a:pt x="79991" y="138566"/>
                      <a:pt x="79257" y="139066"/>
                      <a:pt x="78656" y="139667"/>
                    </a:cubicBezTo>
                    <a:cubicBezTo>
                      <a:pt x="77722" y="140668"/>
                      <a:pt x="77656" y="141902"/>
                      <a:pt x="78223" y="143103"/>
                    </a:cubicBezTo>
                    <a:cubicBezTo>
                      <a:pt x="78389" y="143436"/>
                      <a:pt x="78556" y="143770"/>
                      <a:pt x="78656" y="144103"/>
                    </a:cubicBezTo>
                    <a:cubicBezTo>
                      <a:pt x="78823" y="144604"/>
                      <a:pt x="78923" y="145104"/>
                      <a:pt x="78723" y="145638"/>
                    </a:cubicBezTo>
                    <a:cubicBezTo>
                      <a:pt x="78389" y="146572"/>
                      <a:pt x="78323" y="147473"/>
                      <a:pt x="78656" y="148407"/>
                    </a:cubicBezTo>
                    <a:cubicBezTo>
                      <a:pt x="78756" y="148673"/>
                      <a:pt x="78823" y="148974"/>
                      <a:pt x="78823" y="149274"/>
                    </a:cubicBezTo>
                    <a:cubicBezTo>
                      <a:pt x="78890" y="150808"/>
                      <a:pt x="78590" y="151409"/>
                      <a:pt x="77089" y="151909"/>
                    </a:cubicBezTo>
                    <a:cubicBezTo>
                      <a:pt x="75321" y="152476"/>
                      <a:pt x="73953" y="153644"/>
                      <a:pt x="72485" y="154678"/>
                    </a:cubicBezTo>
                    <a:cubicBezTo>
                      <a:pt x="71551" y="155345"/>
                      <a:pt x="70584" y="155912"/>
                      <a:pt x="69483" y="156179"/>
                    </a:cubicBezTo>
                    <a:cubicBezTo>
                      <a:pt x="68149" y="156512"/>
                      <a:pt x="66881" y="156946"/>
                      <a:pt x="65714" y="157747"/>
                    </a:cubicBezTo>
                    <a:cubicBezTo>
                      <a:pt x="64546" y="158514"/>
                      <a:pt x="63579" y="159514"/>
                      <a:pt x="63045" y="160782"/>
                    </a:cubicBezTo>
                    <a:cubicBezTo>
                      <a:pt x="62278" y="162617"/>
                      <a:pt x="61110" y="164184"/>
                      <a:pt x="60043" y="165819"/>
                    </a:cubicBezTo>
                    <a:cubicBezTo>
                      <a:pt x="58876" y="167587"/>
                      <a:pt x="57942" y="169422"/>
                      <a:pt x="57775" y="171523"/>
                    </a:cubicBezTo>
                    <a:cubicBezTo>
                      <a:pt x="57741" y="171857"/>
                      <a:pt x="57775" y="172257"/>
                      <a:pt x="57875" y="172624"/>
                    </a:cubicBezTo>
                    <a:cubicBezTo>
                      <a:pt x="58075" y="173424"/>
                      <a:pt x="58375" y="174192"/>
                      <a:pt x="58542" y="174992"/>
                    </a:cubicBezTo>
                    <a:cubicBezTo>
                      <a:pt x="58775" y="176160"/>
                      <a:pt x="58442" y="176693"/>
                      <a:pt x="57374" y="177260"/>
                    </a:cubicBezTo>
                    <a:cubicBezTo>
                      <a:pt x="56541" y="177661"/>
                      <a:pt x="55707" y="178094"/>
                      <a:pt x="54906" y="178595"/>
                    </a:cubicBezTo>
                    <a:cubicBezTo>
                      <a:pt x="53805" y="179295"/>
                      <a:pt x="53272" y="180296"/>
                      <a:pt x="53405" y="181630"/>
                    </a:cubicBezTo>
                    <a:cubicBezTo>
                      <a:pt x="53438" y="182164"/>
                      <a:pt x="53405" y="182764"/>
                      <a:pt x="53305" y="183332"/>
                    </a:cubicBezTo>
                    <a:cubicBezTo>
                      <a:pt x="53205" y="184099"/>
                      <a:pt x="52738" y="184466"/>
                      <a:pt x="51971" y="184599"/>
                    </a:cubicBezTo>
                    <a:cubicBezTo>
                      <a:pt x="50269" y="184799"/>
                      <a:pt x="48968" y="185800"/>
                      <a:pt x="47801" y="186967"/>
                    </a:cubicBezTo>
                    <a:cubicBezTo>
                      <a:pt x="47367" y="187434"/>
                      <a:pt x="47134" y="188168"/>
                      <a:pt x="46867" y="188802"/>
                    </a:cubicBezTo>
                    <a:cubicBezTo>
                      <a:pt x="46033" y="190537"/>
                      <a:pt x="45933" y="190670"/>
                      <a:pt x="44065" y="190370"/>
                    </a:cubicBezTo>
                    <a:cubicBezTo>
                      <a:pt x="43098" y="190203"/>
                      <a:pt x="42197" y="190303"/>
                      <a:pt x="41296" y="190603"/>
                    </a:cubicBezTo>
                    <a:cubicBezTo>
                      <a:pt x="40763" y="190770"/>
                      <a:pt x="40262" y="190770"/>
                      <a:pt x="39729" y="190637"/>
                    </a:cubicBezTo>
                    <a:cubicBezTo>
                      <a:pt x="38428" y="190303"/>
                      <a:pt x="37093" y="190270"/>
                      <a:pt x="35759" y="190637"/>
                    </a:cubicBezTo>
                    <a:cubicBezTo>
                      <a:pt x="35292" y="190770"/>
                      <a:pt x="34758" y="190770"/>
                      <a:pt x="34258" y="190804"/>
                    </a:cubicBezTo>
                    <a:cubicBezTo>
                      <a:pt x="32957" y="190870"/>
                      <a:pt x="31756" y="191104"/>
                      <a:pt x="30856" y="192138"/>
                    </a:cubicBezTo>
                    <a:cubicBezTo>
                      <a:pt x="30555" y="192471"/>
                      <a:pt x="30055" y="192672"/>
                      <a:pt x="29621" y="192772"/>
                    </a:cubicBezTo>
                    <a:cubicBezTo>
                      <a:pt x="27920" y="193038"/>
                      <a:pt x="26552" y="193939"/>
                      <a:pt x="25185" y="194873"/>
                    </a:cubicBezTo>
                    <a:cubicBezTo>
                      <a:pt x="24217" y="195540"/>
                      <a:pt x="24217" y="195540"/>
                      <a:pt x="23250" y="194973"/>
                    </a:cubicBezTo>
                    <a:cubicBezTo>
                      <a:pt x="22917" y="194773"/>
                      <a:pt x="22583" y="194540"/>
                      <a:pt x="22216" y="194373"/>
                    </a:cubicBezTo>
                    <a:cubicBezTo>
                      <a:pt x="21382" y="194039"/>
                      <a:pt x="20882" y="193439"/>
                      <a:pt x="20548" y="192605"/>
                    </a:cubicBezTo>
                    <a:cubicBezTo>
                      <a:pt x="20215" y="191704"/>
                      <a:pt x="19681" y="191037"/>
                      <a:pt x="18880" y="190537"/>
                    </a:cubicBezTo>
                    <a:cubicBezTo>
                      <a:pt x="18513" y="190303"/>
                      <a:pt x="18180" y="190036"/>
                      <a:pt x="17880" y="189769"/>
                    </a:cubicBezTo>
                    <a:cubicBezTo>
                      <a:pt x="15912" y="187768"/>
                      <a:pt x="13543" y="187268"/>
                      <a:pt x="10875" y="187668"/>
                    </a:cubicBezTo>
                    <a:cubicBezTo>
                      <a:pt x="10107" y="187801"/>
                      <a:pt x="9407" y="188102"/>
                      <a:pt x="8606" y="188202"/>
                    </a:cubicBezTo>
                    <a:cubicBezTo>
                      <a:pt x="7839" y="188368"/>
                      <a:pt x="7005" y="188502"/>
                      <a:pt x="6171" y="188502"/>
                    </a:cubicBezTo>
                    <a:cubicBezTo>
                      <a:pt x="5771" y="188502"/>
                      <a:pt x="5371" y="188335"/>
                      <a:pt x="5070" y="188135"/>
                    </a:cubicBezTo>
                    <a:cubicBezTo>
                      <a:pt x="4403" y="187701"/>
                      <a:pt x="4270" y="187268"/>
                      <a:pt x="4704" y="186601"/>
                    </a:cubicBezTo>
                    <a:cubicBezTo>
                      <a:pt x="5271" y="185700"/>
                      <a:pt x="5204" y="184799"/>
                      <a:pt x="5004" y="183865"/>
                    </a:cubicBezTo>
                    <a:cubicBezTo>
                      <a:pt x="4737" y="182764"/>
                      <a:pt x="4670" y="181630"/>
                      <a:pt x="4704" y="180496"/>
                    </a:cubicBezTo>
                    <a:cubicBezTo>
                      <a:pt x="4737" y="179495"/>
                      <a:pt x="4704" y="178461"/>
                      <a:pt x="3770" y="177794"/>
                    </a:cubicBezTo>
                    <a:cubicBezTo>
                      <a:pt x="3369" y="177494"/>
                      <a:pt x="2869" y="177294"/>
                      <a:pt x="2369" y="177094"/>
                    </a:cubicBezTo>
                    <a:cubicBezTo>
                      <a:pt x="1868" y="176860"/>
                      <a:pt x="1334" y="176660"/>
                      <a:pt x="767" y="176460"/>
                    </a:cubicBezTo>
                    <a:cubicBezTo>
                      <a:pt x="167" y="176160"/>
                      <a:pt x="0" y="175960"/>
                      <a:pt x="200" y="175292"/>
                    </a:cubicBezTo>
                    <a:cubicBezTo>
                      <a:pt x="367" y="174692"/>
                      <a:pt x="601" y="174125"/>
                      <a:pt x="901" y="173524"/>
                    </a:cubicBezTo>
                    <a:cubicBezTo>
                      <a:pt x="1201" y="172991"/>
                      <a:pt x="1501" y="172490"/>
                      <a:pt x="1868" y="171990"/>
                    </a:cubicBezTo>
                    <a:cubicBezTo>
                      <a:pt x="3403" y="169822"/>
                      <a:pt x="3770" y="167287"/>
                      <a:pt x="4437" y="164785"/>
                    </a:cubicBezTo>
                    <a:cubicBezTo>
                      <a:pt x="4837" y="163317"/>
                      <a:pt x="5070" y="161783"/>
                      <a:pt x="5337" y="160282"/>
                    </a:cubicBezTo>
                    <a:cubicBezTo>
                      <a:pt x="5437" y="159648"/>
                      <a:pt x="5537" y="159014"/>
                      <a:pt x="5504" y="158414"/>
                    </a:cubicBezTo>
                    <a:cubicBezTo>
                      <a:pt x="5371" y="155845"/>
                      <a:pt x="5337" y="153277"/>
                      <a:pt x="4437" y="150808"/>
                    </a:cubicBezTo>
                    <a:cubicBezTo>
                      <a:pt x="4036" y="149641"/>
                      <a:pt x="3936" y="148340"/>
                      <a:pt x="3703" y="147106"/>
                    </a:cubicBezTo>
                    <a:cubicBezTo>
                      <a:pt x="3536" y="146405"/>
                      <a:pt x="3403" y="145638"/>
                      <a:pt x="3102" y="144971"/>
                    </a:cubicBezTo>
                    <a:cubicBezTo>
                      <a:pt x="2702" y="143970"/>
                      <a:pt x="2535" y="142936"/>
                      <a:pt x="2369" y="141902"/>
                    </a:cubicBezTo>
                    <a:cubicBezTo>
                      <a:pt x="2235" y="141068"/>
                      <a:pt x="2502" y="140434"/>
                      <a:pt x="3236" y="140067"/>
                    </a:cubicBezTo>
                    <a:cubicBezTo>
                      <a:pt x="3669" y="139834"/>
                      <a:pt x="4070" y="139634"/>
                      <a:pt x="4537" y="139567"/>
                    </a:cubicBezTo>
                    <a:cubicBezTo>
                      <a:pt x="5904" y="139333"/>
                      <a:pt x="7072" y="138766"/>
                      <a:pt x="8073" y="137832"/>
                    </a:cubicBezTo>
                    <a:cubicBezTo>
                      <a:pt x="8506" y="137465"/>
                      <a:pt x="8873" y="137065"/>
                      <a:pt x="9340" y="136731"/>
                    </a:cubicBezTo>
                    <a:cubicBezTo>
                      <a:pt x="9540" y="136565"/>
                      <a:pt x="9874" y="136431"/>
                      <a:pt x="10174" y="136398"/>
                    </a:cubicBezTo>
                    <a:cubicBezTo>
                      <a:pt x="11108" y="136264"/>
                      <a:pt x="12042" y="136398"/>
                      <a:pt x="12876" y="136832"/>
                    </a:cubicBezTo>
                    <a:cubicBezTo>
                      <a:pt x="13410" y="137132"/>
                      <a:pt x="14010" y="137165"/>
                      <a:pt x="14611" y="137098"/>
                    </a:cubicBezTo>
                    <a:cubicBezTo>
                      <a:pt x="15411" y="136998"/>
                      <a:pt x="16212" y="137065"/>
                      <a:pt x="17012" y="136998"/>
                    </a:cubicBezTo>
                    <a:cubicBezTo>
                      <a:pt x="17679" y="136965"/>
                      <a:pt x="18347" y="136965"/>
                      <a:pt x="19014" y="136898"/>
                    </a:cubicBezTo>
                    <a:cubicBezTo>
                      <a:pt x="19914" y="136765"/>
                      <a:pt x="20848" y="136598"/>
                      <a:pt x="21749" y="136398"/>
                    </a:cubicBezTo>
                    <a:cubicBezTo>
                      <a:pt x="23283" y="136064"/>
                      <a:pt x="24718" y="136565"/>
                      <a:pt x="26219" y="136798"/>
                    </a:cubicBezTo>
                    <a:cubicBezTo>
                      <a:pt x="27853" y="137065"/>
                      <a:pt x="29521" y="137365"/>
                      <a:pt x="31189" y="137465"/>
                    </a:cubicBezTo>
                    <a:cubicBezTo>
                      <a:pt x="32190" y="137565"/>
                      <a:pt x="33191" y="137399"/>
                      <a:pt x="34125" y="137265"/>
                    </a:cubicBezTo>
                    <a:cubicBezTo>
                      <a:pt x="35592" y="137065"/>
                      <a:pt x="37027" y="137098"/>
                      <a:pt x="38394" y="137599"/>
                    </a:cubicBezTo>
                    <a:cubicBezTo>
                      <a:pt x="39195" y="137899"/>
                      <a:pt x="40029" y="137899"/>
                      <a:pt x="40863" y="137699"/>
                    </a:cubicBezTo>
                    <a:cubicBezTo>
                      <a:pt x="41630" y="137465"/>
                      <a:pt x="42397" y="137432"/>
                      <a:pt x="43198" y="137732"/>
                    </a:cubicBezTo>
                    <a:cubicBezTo>
                      <a:pt x="43865" y="137966"/>
                      <a:pt x="44599" y="138132"/>
                      <a:pt x="45366" y="138199"/>
                    </a:cubicBezTo>
                    <a:cubicBezTo>
                      <a:pt x="47768" y="138266"/>
                      <a:pt x="50436" y="137198"/>
                      <a:pt x="50403" y="133729"/>
                    </a:cubicBezTo>
                    <a:cubicBezTo>
                      <a:pt x="50403" y="132262"/>
                      <a:pt x="50570" y="130861"/>
                      <a:pt x="51037" y="129526"/>
                    </a:cubicBezTo>
                    <a:cubicBezTo>
                      <a:pt x="51203" y="129026"/>
                      <a:pt x="51370" y="128459"/>
                      <a:pt x="51637" y="128059"/>
                    </a:cubicBezTo>
                    <a:cubicBezTo>
                      <a:pt x="52137" y="127258"/>
                      <a:pt x="52304" y="126391"/>
                      <a:pt x="52371" y="125457"/>
                    </a:cubicBezTo>
                    <a:cubicBezTo>
                      <a:pt x="52371" y="124589"/>
                      <a:pt x="52304" y="123722"/>
                      <a:pt x="52404" y="122888"/>
                    </a:cubicBezTo>
                    <a:cubicBezTo>
                      <a:pt x="52538" y="121921"/>
                      <a:pt x="52771" y="121020"/>
                      <a:pt x="53071" y="120053"/>
                    </a:cubicBezTo>
                    <a:cubicBezTo>
                      <a:pt x="53305" y="119219"/>
                      <a:pt x="53372" y="118452"/>
                      <a:pt x="52771" y="117751"/>
                    </a:cubicBezTo>
                    <a:cubicBezTo>
                      <a:pt x="52204" y="117051"/>
                      <a:pt x="52071" y="116183"/>
                      <a:pt x="52204" y="115283"/>
                    </a:cubicBezTo>
                    <a:cubicBezTo>
                      <a:pt x="52404" y="114015"/>
                      <a:pt x="51871" y="113048"/>
                      <a:pt x="50870" y="112247"/>
                    </a:cubicBezTo>
                    <a:cubicBezTo>
                      <a:pt x="50403" y="111880"/>
                      <a:pt x="50036" y="111413"/>
                      <a:pt x="49602" y="110946"/>
                    </a:cubicBezTo>
                    <a:cubicBezTo>
                      <a:pt x="49369" y="110713"/>
                      <a:pt x="49135" y="110413"/>
                      <a:pt x="48868" y="110179"/>
                    </a:cubicBezTo>
                    <a:cubicBezTo>
                      <a:pt x="47768" y="109245"/>
                      <a:pt x="46734" y="108344"/>
                      <a:pt x="46467" y="106843"/>
                    </a:cubicBezTo>
                    <a:cubicBezTo>
                      <a:pt x="46433" y="106610"/>
                      <a:pt x="46400" y="106410"/>
                      <a:pt x="46400" y="106243"/>
                    </a:cubicBezTo>
                    <a:cubicBezTo>
                      <a:pt x="46433" y="104842"/>
                      <a:pt x="45566" y="104075"/>
                      <a:pt x="44465" y="103408"/>
                    </a:cubicBezTo>
                    <a:cubicBezTo>
                      <a:pt x="43932" y="103074"/>
                      <a:pt x="43431" y="102707"/>
                      <a:pt x="42964" y="102273"/>
                    </a:cubicBezTo>
                    <a:cubicBezTo>
                      <a:pt x="42197" y="101573"/>
                      <a:pt x="41463" y="100772"/>
                      <a:pt x="40629" y="100072"/>
                    </a:cubicBezTo>
                    <a:cubicBezTo>
                      <a:pt x="40262" y="99738"/>
                      <a:pt x="39729" y="99538"/>
                      <a:pt x="39228" y="99405"/>
                    </a:cubicBezTo>
                    <a:cubicBezTo>
                      <a:pt x="37861" y="99071"/>
                      <a:pt x="36460" y="98838"/>
                      <a:pt x="35125" y="98537"/>
                    </a:cubicBezTo>
                    <a:cubicBezTo>
                      <a:pt x="34258" y="98337"/>
                      <a:pt x="33424" y="97937"/>
                      <a:pt x="32757" y="97337"/>
                    </a:cubicBezTo>
                    <a:cubicBezTo>
                      <a:pt x="32357" y="96936"/>
                      <a:pt x="32090" y="96536"/>
                      <a:pt x="32123" y="95902"/>
                    </a:cubicBezTo>
                    <a:cubicBezTo>
                      <a:pt x="32123" y="95202"/>
                      <a:pt x="32023" y="94535"/>
                      <a:pt x="31389" y="94034"/>
                    </a:cubicBezTo>
                    <a:cubicBezTo>
                      <a:pt x="30956" y="93701"/>
                      <a:pt x="30622" y="93334"/>
                      <a:pt x="30856" y="92733"/>
                    </a:cubicBezTo>
                    <a:cubicBezTo>
                      <a:pt x="31056" y="92166"/>
                      <a:pt x="31523" y="91733"/>
                      <a:pt x="32123" y="91599"/>
                    </a:cubicBezTo>
                    <a:cubicBezTo>
                      <a:pt x="32790" y="91499"/>
                      <a:pt x="33524" y="91366"/>
                      <a:pt x="34225" y="91266"/>
                    </a:cubicBezTo>
                    <a:cubicBezTo>
                      <a:pt x="35459" y="91099"/>
                      <a:pt x="36726" y="90899"/>
                      <a:pt x="37961" y="90732"/>
                    </a:cubicBezTo>
                    <a:lnTo>
                      <a:pt x="38961" y="90598"/>
                    </a:lnTo>
                    <a:cubicBezTo>
                      <a:pt x="39395" y="90565"/>
                      <a:pt x="39729" y="90665"/>
                      <a:pt x="40095" y="90932"/>
                    </a:cubicBezTo>
                    <a:cubicBezTo>
                      <a:pt x="40396" y="91199"/>
                      <a:pt x="40796" y="91332"/>
                      <a:pt x="41130" y="91499"/>
                    </a:cubicBezTo>
                    <a:cubicBezTo>
                      <a:pt x="42397" y="92100"/>
                      <a:pt x="43598" y="92166"/>
                      <a:pt x="44866" y="91432"/>
                    </a:cubicBezTo>
                    <a:cubicBezTo>
                      <a:pt x="45299" y="91199"/>
                      <a:pt x="45933" y="91232"/>
                      <a:pt x="46533" y="91199"/>
                    </a:cubicBezTo>
                    <a:cubicBezTo>
                      <a:pt x="47234" y="91166"/>
                      <a:pt x="47968" y="91199"/>
                      <a:pt x="48702" y="91099"/>
                    </a:cubicBezTo>
                    <a:cubicBezTo>
                      <a:pt x="49369" y="91032"/>
                      <a:pt x="49435" y="90865"/>
                      <a:pt x="49369" y="90198"/>
                    </a:cubicBezTo>
                    <a:cubicBezTo>
                      <a:pt x="49369" y="90098"/>
                      <a:pt x="49369" y="90065"/>
                      <a:pt x="49302" y="89998"/>
                    </a:cubicBezTo>
                    <a:cubicBezTo>
                      <a:pt x="48902" y="88764"/>
                      <a:pt x="48768" y="87530"/>
                      <a:pt x="48935" y="86229"/>
                    </a:cubicBezTo>
                    <a:cubicBezTo>
                      <a:pt x="49069" y="85195"/>
                      <a:pt x="48401" y="84261"/>
                      <a:pt x="47968" y="83327"/>
                    </a:cubicBezTo>
                    <a:cubicBezTo>
                      <a:pt x="48301" y="83193"/>
                      <a:pt x="48068" y="82693"/>
                      <a:pt x="48435" y="82059"/>
                    </a:cubicBezTo>
                    <a:close/>
                    <a:moveTo>
                      <a:pt x="90798" y="55807"/>
                    </a:moveTo>
                    <a:cubicBezTo>
                      <a:pt x="90865" y="55807"/>
                      <a:pt x="90998" y="55807"/>
                      <a:pt x="91099" y="55740"/>
                    </a:cubicBezTo>
                    <a:cubicBezTo>
                      <a:pt x="92433" y="55307"/>
                      <a:pt x="92933" y="54072"/>
                      <a:pt x="93500" y="53005"/>
                    </a:cubicBezTo>
                    <a:cubicBezTo>
                      <a:pt x="93767" y="52571"/>
                      <a:pt x="93267" y="51671"/>
                      <a:pt x="92800" y="51504"/>
                    </a:cubicBezTo>
                    <a:cubicBezTo>
                      <a:pt x="92666" y="51470"/>
                      <a:pt x="92466" y="51470"/>
                      <a:pt x="92333" y="51504"/>
                    </a:cubicBezTo>
                    <a:cubicBezTo>
                      <a:pt x="90832" y="52071"/>
                      <a:pt x="90098" y="54206"/>
                      <a:pt x="90798" y="5580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9" name="Google Shape;1412;p61">
                <a:extLst>
                  <a:ext uri="{FF2B5EF4-FFF2-40B4-BE49-F238E27FC236}">
                    <a16:creationId xmlns:a16="http://schemas.microsoft.com/office/drawing/2014/main" id="{1409961E-5213-4429-B38D-7EF9C97302A3}"/>
                  </a:ext>
                </a:extLst>
              </p:cNvPr>
              <p:cNvSpPr/>
              <p:nvPr/>
            </p:nvSpPr>
            <p:spPr>
              <a:xfrm>
                <a:off x="3899242" y="4393106"/>
                <a:ext cx="2862427" cy="750392"/>
              </a:xfrm>
              <a:custGeom>
                <a:avLst/>
                <a:gdLst/>
                <a:ahLst/>
                <a:cxnLst/>
                <a:rect l="l" t="t" r="r" b="b"/>
                <a:pathLst>
                  <a:path w="121521" h="31857" extrusionOk="0">
                    <a:moveTo>
                      <a:pt x="1" y="31656"/>
                    </a:moveTo>
                    <a:cubicBezTo>
                      <a:pt x="701" y="30823"/>
                      <a:pt x="1502" y="30022"/>
                      <a:pt x="2703" y="29922"/>
                    </a:cubicBezTo>
                    <a:cubicBezTo>
                      <a:pt x="3470" y="29822"/>
                      <a:pt x="4137" y="29588"/>
                      <a:pt x="4704" y="29121"/>
                    </a:cubicBezTo>
                    <a:cubicBezTo>
                      <a:pt x="5238" y="28754"/>
                      <a:pt x="5838" y="28421"/>
                      <a:pt x="6405" y="28121"/>
                    </a:cubicBezTo>
                    <a:cubicBezTo>
                      <a:pt x="8140" y="27187"/>
                      <a:pt x="9674" y="26019"/>
                      <a:pt x="11109" y="24685"/>
                    </a:cubicBezTo>
                    <a:cubicBezTo>
                      <a:pt x="11676" y="24151"/>
                      <a:pt x="12109" y="23484"/>
                      <a:pt x="12376" y="22683"/>
                    </a:cubicBezTo>
                    <a:cubicBezTo>
                      <a:pt x="13110" y="20782"/>
                      <a:pt x="13944" y="18847"/>
                      <a:pt x="14644" y="16946"/>
                    </a:cubicBezTo>
                    <a:cubicBezTo>
                      <a:pt x="15011" y="15979"/>
                      <a:pt x="15212" y="14978"/>
                      <a:pt x="15478" y="13977"/>
                    </a:cubicBezTo>
                    <a:cubicBezTo>
                      <a:pt x="15712" y="12910"/>
                      <a:pt x="15712" y="12910"/>
                      <a:pt x="16846" y="12810"/>
                    </a:cubicBezTo>
                    <a:cubicBezTo>
                      <a:pt x="17346" y="12776"/>
                      <a:pt x="17880" y="12609"/>
                      <a:pt x="18380" y="12409"/>
                    </a:cubicBezTo>
                    <a:cubicBezTo>
                      <a:pt x="19348" y="12009"/>
                      <a:pt x="19815" y="12142"/>
                      <a:pt x="20315" y="12976"/>
                    </a:cubicBezTo>
                    <a:cubicBezTo>
                      <a:pt x="20482" y="13277"/>
                      <a:pt x="20549" y="13610"/>
                      <a:pt x="20682" y="13910"/>
                    </a:cubicBezTo>
                    <a:cubicBezTo>
                      <a:pt x="20816" y="14244"/>
                      <a:pt x="20916" y="14611"/>
                      <a:pt x="20982" y="14944"/>
                    </a:cubicBezTo>
                    <a:cubicBezTo>
                      <a:pt x="21182" y="16179"/>
                      <a:pt x="22116" y="16746"/>
                      <a:pt x="23151" y="17179"/>
                    </a:cubicBezTo>
                    <a:cubicBezTo>
                      <a:pt x="24051" y="17546"/>
                      <a:pt x="24985" y="17980"/>
                      <a:pt x="25886" y="18347"/>
                    </a:cubicBezTo>
                    <a:cubicBezTo>
                      <a:pt x="26319" y="18514"/>
                      <a:pt x="26753" y="18680"/>
                      <a:pt x="27187" y="18814"/>
                    </a:cubicBezTo>
                    <a:cubicBezTo>
                      <a:pt x="27787" y="18981"/>
                      <a:pt x="28254" y="18847"/>
                      <a:pt x="28821" y="18614"/>
                    </a:cubicBezTo>
                    <a:cubicBezTo>
                      <a:pt x="30289" y="17980"/>
                      <a:pt x="31757" y="17413"/>
                      <a:pt x="33224" y="16779"/>
                    </a:cubicBezTo>
                    <a:cubicBezTo>
                      <a:pt x="33858" y="16512"/>
                      <a:pt x="34492" y="16612"/>
                      <a:pt x="34926" y="16946"/>
                    </a:cubicBezTo>
                    <a:cubicBezTo>
                      <a:pt x="35893" y="17613"/>
                      <a:pt x="36894" y="17446"/>
                      <a:pt x="37928" y="17346"/>
                    </a:cubicBezTo>
                    <a:cubicBezTo>
                      <a:pt x="38728" y="17313"/>
                      <a:pt x="39529" y="17279"/>
                      <a:pt x="40329" y="17279"/>
                    </a:cubicBezTo>
                    <a:cubicBezTo>
                      <a:pt x="41730" y="17279"/>
                      <a:pt x="43031" y="16946"/>
                      <a:pt x="44332" y="16245"/>
                    </a:cubicBezTo>
                    <a:cubicBezTo>
                      <a:pt x="45667" y="15445"/>
                      <a:pt x="46867" y="14511"/>
                      <a:pt x="47935" y="13443"/>
                    </a:cubicBezTo>
                    <a:cubicBezTo>
                      <a:pt x="48735" y="12643"/>
                      <a:pt x="49770" y="12243"/>
                      <a:pt x="50904" y="12109"/>
                    </a:cubicBezTo>
                    <a:cubicBezTo>
                      <a:pt x="51437" y="12076"/>
                      <a:pt x="51938" y="11909"/>
                      <a:pt x="52505" y="11776"/>
                    </a:cubicBezTo>
                    <a:cubicBezTo>
                      <a:pt x="53606" y="11509"/>
                      <a:pt x="54406" y="10908"/>
                      <a:pt x="55173" y="9974"/>
                    </a:cubicBezTo>
                    <a:cubicBezTo>
                      <a:pt x="56908" y="7739"/>
                      <a:pt x="59343" y="6739"/>
                      <a:pt x="62112" y="6572"/>
                    </a:cubicBezTo>
                    <a:cubicBezTo>
                      <a:pt x="63079" y="6505"/>
                      <a:pt x="64046" y="6405"/>
                      <a:pt x="65014" y="6272"/>
                    </a:cubicBezTo>
                    <a:cubicBezTo>
                      <a:pt x="65914" y="6138"/>
                      <a:pt x="66882" y="6305"/>
                      <a:pt x="67749" y="5838"/>
                    </a:cubicBezTo>
                    <a:cubicBezTo>
                      <a:pt x="68716" y="5338"/>
                      <a:pt x="69684" y="4937"/>
                      <a:pt x="70584" y="4437"/>
                    </a:cubicBezTo>
                    <a:cubicBezTo>
                      <a:pt x="71885" y="3736"/>
                      <a:pt x="73186" y="3403"/>
                      <a:pt x="74587" y="3903"/>
                    </a:cubicBezTo>
                    <a:cubicBezTo>
                      <a:pt x="75421" y="4170"/>
                      <a:pt x="76255" y="4404"/>
                      <a:pt x="77089" y="4570"/>
                    </a:cubicBezTo>
                    <a:cubicBezTo>
                      <a:pt x="77723" y="4670"/>
                      <a:pt x="78357" y="4570"/>
                      <a:pt x="78957" y="4604"/>
                    </a:cubicBezTo>
                    <a:cubicBezTo>
                      <a:pt x="80558" y="4771"/>
                      <a:pt x="81959" y="4070"/>
                      <a:pt x="83460" y="3937"/>
                    </a:cubicBezTo>
                    <a:cubicBezTo>
                      <a:pt x="86963" y="3670"/>
                      <a:pt x="90432" y="2636"/>
                      <a:pt x="94034" y="3103"/>
                    </a:cubicBezTo>
                    <a:cubicBezTo>
                      <a:pt x="94735" y="3169"/>
                      <a:pt x="95536" y="3069"/>
                      <a:pt x="96203" y="2802"/>
                    </a:cubicBezTo>
                    <a:cubicBezTo>
                      <a:pt x="98071" y="2102"/>
                      <a:pt x="99939" y="2002"/>
                      <a:pt x="101873" y="2669"/>
                    </a:cubicBezTo>
                    <a:cubicBezTo>
                      <a:pt x="102407" y="2903"/>
                      <a:pt x="102874" y="2802"/>
                      <a:pt x="103408" y="2736"/>
                    </a:cubicBezTo>
                    <a:cubicBezTo>
                      <a:pt x="104575" y="2502"/>
                      <a:pt x="105776" y="2402"/>
                      <a:pt x="106977" y="2302"/>
                    </a:cubicBezTo>
                    <a:cubicBezTo>
                      <a:pt x="108278" y="2235"/>
                      <a:pt x="109445" y="1802"/>
                      <a:pt x="110546" y="1101"/>
                    </a:cubicBezTo>
                    <a:cubicBezTo>
                      <a:pt x="110713" y="968"/>
                      <a:pt x="110880" y="834"/>
                      <a:pt x="111047" y="768"/>
                    </a:cubicBezTo>
                    <a:cubicBezTo>
                      <a:pt x="112247" y="0"/>
                      <a:pt x="112714" y="67"/>
                      <a:pt x="113582" y="1135"/>
                    </a:cubicBezTo>
                    <a:cubicBezTo>
                      <a:pt x="114115" y="1768"/>
                      <a:pt x="114582" y="2469"/>
                      <a:pt x="115083" y="3136"/>
                    </a:cubicBezTo>
                    <a:cubicBezTo>
                      <a:pt x="115550" y="3837"/>
                      <a:pt x="115950" y="4070"/>
                      <a:pt x="116751" y="3837"/>
                    </a:cubicBezTo>
                    <a:cubicBezTo>
                      <a:pt x="117251" y="3736"/>
                      <a:pt x="117718" y="3436"/>
                      <a:pt x="118218" y="3169"/>
                    </a:cubicBezTo>
                    <a:cubicBezTo>
                      <a:pt x="118752" y="2936"/>
                      <a:pt x="119286" y="2636"/>
                      <a:pt x="119853" y="2469"/>
                    </a:cubicBezTo>
                    <a:cubicBezTo>
                      <a:pt x="120086" y="2402"/>
                      <a:pt x="120520" y="2502"/>
                      <a:pt x="120620" y="2669"/>
                    </a:cubicBezTo>
                    <a:cubicBezTo>
                      <a:pt x="120720" y="2836"/>
                      <a:pt x="120587" y="3269"/>
                      <a:pt x="120453" y="3470"/>
                    </a:cubicBezTo>
                    <a:cubicBezTo>
                      <a:pt x="119619" y="4504"/>
                      <a:pt x="118752" y="5504"/>
                      <a:pt x="117885" y="6505"/>
                    </a:cubicBezTo>
                    <a:cubicBezTo>
                      <a:pt x="117284" y="7172"/>
                      <a:pt x="117184" y="7773"/>
                      <a:pt x="117518" y="8640"/>
                    </a:cubicBezTo>
                    <a:cubicBezTo>
                      <a:pt x="118185" y="10341"/>
                      <a:pt x="119353" y="11642"/>
                      <a:pt x="120420" y="13010"/>
                    </a:cubicBezTo>
                    <a:cubicBezTo>
                      <a:pt x="121521" y="14444"/>
                      <a:pt x="121287" y="15912"/>
                      <a:pt x="120920" y="17413"/>
                    </a:cubicBezTo>
                    <a:cubicBezTo>
                      <a:pt x="120854" y="17746"/>
                      <a:pt x="120587" y="18080"/>
                      <a:pt x="120287" y="18280"/>
                    </a:cubicBezTo>
                    <a:cubicBezTo>
                      <a:pt x="119119" y="19348"/>
                      <a:pt x="117918" y="20415"/>
                      <a:pt x="116784" y="21516"/>
                    </a:cubicBezTo>
                    <a:cubicBezTo>
                      <a:pt x="116250" y="22083"/>
                      <a:pt x="115850" y="22783"/>
                      <a:pt x="115450" y="23484"/>
                    </a:cubicBezTo>
                    <a:cubicBezTo>
                      <a:pt x="115350" y="23751"/>
                      <a:pt x="115450" y="24184"/>
                      <a:pt x="115550" y="24518"/>
                    </a:cubicBezTo>
                    <a:cubicBezTo>
                      <a:pt x="115683" y="24985"/>
                      <a:pt x="115917" y="25452"/>
                      <a:pt x="116084" y="25952"/>
                    </a:cubicBezTo>
                    <a:cubicBezTo>
                      <a:pt x="117218" y="26353"/>
                      <a:pt x="118419" y="25519"/>
                      <a:pt x="119553" y="26086"/>
                    </a:cubicBezTo>
                    <a:cubicBezTo>
                      <a:pt x="119519" y="26619"/>
                      <a:pt x="119386" y="27120"/>
                      <a:pt x="119453" y="27587"/>
                    </a:cubicBezTo>
                    <a:cubicBezTo>
                      <a:pt x="119553" y="28154"/>
                      <a:pt x="120253" y="27954"/>
                      <a:pt x="120687" y="28187"/>
                    </a:cubicBezTo>
                    <a:cubicBezTo>
                      <a:pt x="120453" y="29088"/>
                      <a:pt x="119853" y="29989"/>
                      <a:pt x="120553" y="30823"/>
                    </a:cubicBezTo>
                    <a:cubicBezTo>
                      <a:pt x="120520" y="30923"/>
                      <a:pt x="120520" y="30956"/>
                      <a:pt x="120453" y="30989"/>
                    </a:cubicBezTo>
                    <a:cubicBezTo>
                      <a:pt x="120420" y="31023"/>
                      <a:pt x="120420" y="31023"/>
                      <a:pt x="120387" y="31023"/>
                    </a:cubicBezTo>
                    <a:cubicBezTo>
                      <a:pt x="120287" y="31023"/>
                      <a:pt x="120253" y="31089"/>
                      <a:pt x="120186" y="31089"/>
                    </a:cubicBezTo>
                    <a:cubicBezTo>
                      <a:pt x="118519" y="31123"/>
                      <a:pt x="116851" y="31123"/>
                      <a:pt x="115183" y="31156"/>
                    </a:cubicBezTo>
                    <a:cubicBezTo>
                      <a:pt x="76889" y="31423"/>
                      <a:pt x="38562" y="31656"/>
                      <a:pt x="301" y="31857"/>
                    </a:cubicBezTo>
                    <a:cubicBezTo>
                      <a:pt x="201" y="31857"/>
                      <a:pt x="167" y="31823"/>
                      <a:pt x="101" y="31823"/>
                    </a:cubicBezTo>
                    <a:cubicBezTo>
                      <a:pt x="101" y="31857"/>
                      <a:pt x="101" y="31823"/>
                      <a:pt x="1" y="3165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413;p61">
                <a:extLst>
                  <a:ext uri="{FF2B5EF4-FFF2-40B4-BE49-F238E27FC236}">
                    <a16:creationId xmlns:a16="http://schemas.microsoft.com/office/drawing/2014/main" id="{AA135936-150E-47DA-BC65-847D54BC8679}"/>
                  </a:ext>
                </a:extLst>
              </p:cNvPr>
              <p:cNvSpPr/>
              <p:nvPr/>
            </p:nvSpPr>
            <p:spPr>
              <a:xfrm>
                <a:off x="4156187" y="38490"/>
                <a:ext cx="1200622" cy="1815054"/>
              </a:xfrm>
              <a:custGeom>
                <a:avLst/>
                <a:gdLst/>
                <a:ahLst/>
                <a:cxnLst/>
                <a:rect l="l" t="t" r="r" b="b"/>
                <a:pathLst>
                  <a:path w="50971" h="77056" extrusionOk="0">
                    <a:moveTo>
                      <a:pt x="6605" y="75688"/>
                    </a:moveTo>
                    <a:cubicBezTo>
                      <a:pt x="8206" y="75188"/>
                      <a:pt x="8974" y="73954"/>
                      <a:pt x="9774" y="72719"/>
                    </a:cubicBezTo>
                    <a:cubicBezTo>
                      <a:pt x="10108" y="72119"/>
                      <a:pt x="10775" y="71752"/>
                      <a:pt x="11275" y="71252"/>
                    </a:cubicBezTo>
                    <a:cubicBezTo>
                      <a:pt x="11942" y="70618"/>
                      <a:pt x="12343" y="69884"/>
                      <a:pt x="12142" y="68950"/>
                    </a:cubicBezTo>
                    <a:cubicBezTo>
                      <a:pt x="12009" y="68516"/>
                      <a:pt x="12309" y="68283"/>
                      <a:pt x="12643" y="68250"/>
                    </a:cubicBezTo>
                    <a:cubicBezTo>
                      <a:pt x="13443" y="68083"/>
                      <a:pt x="14244" y="67883"/>
                      <a:pt x="14978" y="67849"/>
                    </a:cubicBezTo>
                    <a:cubicBezTo>
                      <a:pt x="16045" y="67783"/>
                      <a:pt x="16946" y="67616"/>
                      <a:pt x="17780" y="66949"/>
                    </a:cubicBezTo>
                    <a:cubicBezTo>
                      <a:pt x="18347" y="66448"/>
                      <a:pt x="19114" y="66348"/>
                      <a:pt x="19848" y="66415"/>
                    </a:cubicBezTo>
                    <a:cubicBezTo>
                      <a:pt x="21282" y="66548"/>
                      <a:pt x="22183" y="65748"/>
                      <a:pt x="23084" y="64881"/>
                    </a:cubicBezTo>
                    <a:cubicBezTo>
                      <a:pt x="23651" y="64347"/>
                      <a:pt x="23584" y="63613"/>
                      <a:pt x="22917" y="62612"/>
                    </a:cubicBezTo>
                    <a:cubicBezTo>
                      <a:pt x="22517" y="62846"/>
                      <a:pt x="22183" y="63046"/>
                      <a:pt x="21816" y="63246"/>
                    </a:cubicBezTo>
                    <a:cubicBezTo>
                      <a:pt x="20982" y="63780"/>
                      <a:pt x="20315" y="63746"/>
                      <a:pt x="19681" y="62946"/>
                    </a:cubicBezTo>
                    <a:cubicBezTo>
                      <a:pt x="19181" y="62345"/>
                      <a:pt x="18614" y="62079"/>
                      <a:pt x="17913" y="62079"/>
                    </a:cubicBezTo>
                    <a:cubicBezTo>
                      <a:pt x="16979" y="62079"/>
                      <a:pt x="16312" y="61712"/>
                      <a:pt x="15912" y="61011"/>
                    </a:cubicBezTo>
                    <a:cubicBezTo>
                      <a:pt x="15178" y="59744"/>
                      <a:pt x="14177" y="59543"/>
                      <a:pt x="12943" y="60010"/>
                    </a:cubicBezTo>
                    <a:cubicBezTo>
                      <a:pt x="12409" y="60211"/>
                      <a:pt x="11842" y="60444"/>
                      <a:pt x="11309" y="60744"/>
                    </a:cubicBezTo>
                    <a:cubicBezTo>
                      <a:pt x="10608" y="61178"/>
                      <a:pt x="10174" y="61078"/>
                      <a:pt x="9574" y="60244"/>
                    </a:cubicBezTo>
                    <a:cubicBezTo>
                      <a:pt x="9074" y="59610"/>
                      <a:pt x="9074" y="59176"/>
                      <a:pt x="9674" y="58709"/>
                    </a:cubicBezTo>
                    <a:cubicBezTo>
                      <a:pt x="10241" y="58276"/>
                      <a:pt x="10842" y="57942"/>
                      <a:pt x="11509" y="57709"/>
                    </a:cubicBezTo>
                    <a:cubicBezTo>
                      <a:pt x="12443" y="57375"/>
                      <a:pt x="13443" y="57175"/>
                      <a:pt x="14411" y="56908"/>
                    </a:cubicBezTo>
                    <a:cubicBezTo>
                      <a:pt x="14477" y="56908"/>
                      <a:pt x="14578" y="56908"/>
                      <a:pt x="14611" y="56875"/>
                    </a:cubicBezTo>
                    <a:cubicBezTo>
                      <a:pt x="15145" y="56341"/>
                      <a:pt x="15845" y="56341"/>
                      <a:pt x="16446" y="56241"/>
                    </a:cubicBezTo>
                    <a:cubicBezTo>
                      <a:pt x="16345" y="54607"/>
                      <a:pt x="16312" y="53072"/>
                      <a:pt x="16179" y="51571"/>
                    </a:cubicBezTo>
                    <a:cubicBezTo>
                      <a:pt x="16112" y="50871"/>
                      <a:pt x="15912" y="50103"/>
                      <a:pt x="15578" y="49503"/>
                    </a:cubicBezTo>
                    <a:cubicBezTo>
                      <a:pt x="15245" y="48869"/>
                      <a:pt x="14678" y="48335"/>
                      <a:pt x="13810" y="48369"/>
                    </a:cubicBezTo>
                    <a:cubicBezTo>
                      <a:pt x="13577" y="48369"/>
                      <a:pt x="13277" y="48202"/>
                      <a:pt x="12810" y="48035"/>
                    </a:cubicBezTo>
                    <a:cubicBezTo>
                      <a:pt x="13277" y="47568"/>
                      <a:pt x="13610" y="47201"/>
                      <a:pt x="13977" y="46834"/>
                    </a:cubicBezTo>
                    <a:cubicBezTo>
                      <a:pt x="15078" y="45834"/>
                      <a:pt x="15311" y="44766"/>
                      <a:pt x="14744" y="43399"/>
                    </a:cubicBezTo>
                    <a:cubicBezTo>
                      <a:pt x="14611" y="43098"/>
                      <a:pt x="14444" y="42765"/>
                      <a:pt x="14411" y="42498"/>
                    </a:cubicBezTo>
                    <a:cubicBezTo>
                      <a:pt x="14311" y="42098"/>
                      <a:pt x="14311" y="41697"/>
                      <a:pt x="14744" y="41531"/>
                    </a:cubicBezTo>
                    <a:cubicBezTo>
                      <a:pt x="15111" y="41397"/>
                      <a:pt x="15445" y="41564"/>
                      <a:pt x="15678" y="41864"/>
                    </a:cubicBezTo>
                    <a:cubicBezTo>
                      <a:pt x="16145" y="42364"/>
                      <a:pt x="16612" y="42865"/>
                      <a:pt x="17113" y="43365"/>
                    </a:cubicBezTo>
                    <a:cubicBezTo>
                      <a:pt x="17780" y="44032"/>
                      <a:pt x="18580" y="44232"/>
                      <a:pt x="19481" y="43999"/>
                    </a:cubicBezTo>
                    <a:cubicBezTo>
                      <a:pt x="19748" y="43899"/>
                      <a:pt x="20015" y="43899"/>
                      <a:pt x="20282" y="43866"/>
                    </a:cubicBezTo>
                    <a:cubicBezTo>
                      <a:pt x="21783" y="43665"/>
                      <a:pt x="22817" y="42164"/>
                      <a:pt x="22483" y="40663"/>
                    </a:cubicBezTo>
                    <a:cubicBezTo>
                      <a:pt x="22350" y="40163"/>
                      <a:pt x="22283" y="39696"/>
                      <a:pt x="22116" y="39195"/>
                    </a:cubicBezTo>
                    <a:cubicBezTo>
                      <a:pt x="21916" y="38428"/>
                      <a:pt x="21949" y="37728"/>
                      <a:pt x="22583" y="37194"/>
                    </a:cubicBezTo>
                    <a:cubicBezTo>
                      <a:pt x="22984" y="36827"/>
                      <a:pt x="23017" y="36327"/>
                      <a:pt x="22917" y="35826"/>
                    </a:cubicBezTo>
                    <a:cubicBezTo>
                      <a:pt x="22750" y="35093"/>
                      <a:pt x="22450" y="34892"/>
                      <a:pt x="21749" y="34992"/>
                    </a:cubicBezTo>
                    <a:cubicBezTo>
                      <a:pt x="20815" y="35059"/>
                      <a:pt x="20649" y="35026"/>
                      <a:pt x="20315" y="34159"/>
                    </a:cubicBezTo>
                    <a:cubicBezTo>
                      <a:pt x="20015" y="33391"/>
                      <a:pt x="19815" y="32657"/>
                      <a:pt x="19614" y="31857"/>
                    </a:cubicBezTo>
                    <a:cubicBezTo>
                      <a:pt x="19348" y="30890"/>
                      <a:pt x="19481" y="29922"/>
                      <a:pt x="20081" y="29088"/>
                    </a:cubicBezTo>
                    <a:cubicBezTo>
                      <a:pt x="20448" y="28555"/>
                      <a:pt x="20582" y="27921"/>
                      <a:pt x="20348" y="27187"/>
                    </a:cubicBezTo>
                    <a:cubicBezTo>
                      <a:pt x="19114" y="26920"/>
                      <a:pt x="17913" y="26720"/>
                      <a:pt x="16846" y="27754"/>
                    </a:cubicBezTo>
                    <a:cubicBezTo>
                      <a:pt x="16812" y="27821"/>
                      <a:pt x="16812" y="27821"/>
                      <a:pt x="16779" y="27821"/>
                    </a:cubicBezTo>
                    <a:cubicBezTo>
                      <a:pt x="16112" y="28588"/>
                      <a:pt x="15278" y="28655"/>
                      <a:pt x="14344" y="28321"/>
                    </a:cubicBezTo>
                    <a:cubicBezTo>
                      <a:pt x="13577" y="28021"/>
                      <a:pt x="13410" y="28154"/>
                      <a:pt x="13010" y="28888"/>
                    </a:cubicBezTo>
                    <a:cubicBezTo>
                      <a:pt x="12976" y="29022"/>
                      <a:pt x="12910" y="29155"/>
                      <a:pt x="12843" y="29255"/>
                    </a:cubicBezTo>
                    <a:cubicBezTo>
                      <a:pt x="12810" y="29355"/>
                      <a:pt x="12743" y="29388"/>
                      <a:pt x="12643" y="29489"/>
                    </a:cubicBezTo>
                    <a:cubicBezTo>
                      <a:pt x="10775" y="29222"/>
                      <a:pt x="9674" y="27220"/>
                      <a:pt x="10608" y="25519"/>
                    </a:cubicBezTo>
                    <a:cubicBezTo>
                      <a:pt x="10942" y="24885"/>
                      <a:pt x="11342" y="24352"/>
                      <a:pt x="11742" y="23751"/>
                    </a:cubicBezTo>
                    <a:cubicBezTo>
                      <a:pt x="11942" y="23418"/>
                      <a:pt x="12176" y="23084"/>
                      <a:pt x="12309" y="22717"/>
                    </a:cubicBezTo>
                    <a:cubicBezTo>
                      <a:pt x="12676" y="21750"/>
                      <a:pt x="12409" y="21149"/>
                      <a:pt x="11575" y="20649"/>
                    </a:cubicBezTo>
                    <a:cubicBezTo>
                      <a:pt x="10641" y="20082"/>
                      <a:pt x="9674" y="19648"/>
                      <a:pt x="9007" y="18748"/>
                    </a:cubicBezTo>
                    <a:cubicBezTo>
                      <a:pt x="8907" y="18581"/>
                      <a:pt x="8740" y="18514"/>
                      <a:pt x="8507" y="18381"/>
                    </a:cubicBezTo>
                    <a:cubicBezTo>
                      <a:pt x="7906" y="18647"/>
                      <a:pt x="7439" y="18981"/>
                      <a:pt x="7139" y="19581"/>
                    </a:cubicBezTo>
                    <a:cubicBezTo>
                      <a:pt x="6972" y="19915"/>
                      <a:pt x="6739" y="20215"/>
                      <a:pt x="6472" y="20515"/>
                    </a:cubicBezTo>
                    <a:cubicBezTo>
                      <a:pt x="5971" y="20182"/>
                      <a:pt x="6138" y="19848"/>
                      <a:pt x="6172" y="19515"/>
                    </a:cubicBezTo>
                    <a:cubicBezTo>
                      <a:pt x="6272" y="19081"/>
                      <a:pt x="6405" y="18681"/>
                      <a:pt x="6438" y="18247"/>
                    </a:cubicBezTo>
                    <a:cubicBezTo>
                      <a:pt x="6505" y="17680"/>
                      <a:pt x="6405" y="17146"/>
                      <a:pt x="6005" y="16679"/>
                    </a:cubicBezTo>
                    <a:cubicBezTo>
                      <a:pt x="5671" y="16312"/>
                      <a:pt x="5271" y="16246"/>
                      <a:pt x="4904" y="16646"/>
                    </a:cubicBezTo>
                    <a:cubicBezTo>
                      <a:pt x="4670" y="16813"/>
                      <a:pt x="4504" y="17046"/>
                      <a:pt x="4337" y="17213"/>
                    </a:cubicBezTo>
                    <a:cubicBezTo>
                      <a:pt x="4103" y="17413"/>
                      <a:pt x="3837" y="17680"/>
                      <a:pt x="3570" y="17814"/>
                    </a:cubicBezTo>
                    <a:cubicBezTo>
                      <a:pt x="3136" y="18047"/>
                      <a:pt x="2469" y="17914"/>
                      <a:pt x="2169" y="17580"/>
                    </a:cubicBezTo>
                    <a:cubicBezTo>
                      <a:pt x="1802" y="17180"/>
                      <a:pt x="2069" y="16746"/>
                      <a:pt x="2335" y="16413"/>
                    </a:cubicBezTo>
                    <a:cubicBezTo>
                      <a:pt x="2836" y="15745"/>
                      <a:pt x="3336" y="15078"/>
                      <a:pt x="3903" y="14478"/>
                    </a:cubicBezTo>
                    <a:cubicBezTo>
                      <a:pt x="4837" y="13477"/>
                      <a:pt x="4570" y="12310"/>
                      <a:pt x="4304" y="11175"/>
                    </a:cubicBezTo>
                    <a:cubicBezTo>
                      <a:pt x="4270" y="10875"/>
                      <a:pt x="3837" y="10642"/>
                      <a:pt x="3570" y="10408"/>
                    </a:cubicBezTo>
                    <a:cubicBezTo>
                      <a:pt x="3003" y="10008"/>
                      <a:pt x="2969" y="9708"/>
                      <a:pt x="3403" y="9174"/>
                    </a:cubicBezTo>
                    <a:cubicBezTo>
                      <a:pt x="3470" y="9041"/>
                      <a:pt x="3636" y="8907"/>
                      <a:pt x="3736" y="8807"/>
                    </a:cubicBezTo>
                    <a:cubicBezTo>
                      <a:pt x="4070" y="8340"/>
                      <a:pt x="4070" y="7906"/>
                      <a:pt x="3670" y="7473"/>
                    </a:cubicBezTo>
                    <a:cubicBezTo>
                      <a:pt x="3570" y="7306"/>
                      <a:pt x="3403" y="7173"/>
                      <a:pt x="3269" y="7006"/>
                    </a:cubicBezTo>
                    <a:cubicBezTo>
                      <a:pt x="2736" y="6372"/>
                      <a:pt x="2736" y="6339"/>
                      <a:pt x="3136" y="5638"/>
                    </a:cubicBezTo>
                    <a:cubicBezTo>
                      <a:pt x="3303" y="5338"/>
                      <a:pt x="3503" y="5038"/>
                      <a:pt x="3603" y="4737"/>
                    </a:cubicBezTo>
                    <a:cubicBezTo>
                      <a:pt x="3803" y="3503"/>
                      <a:pt x="3670" y="2536"/>
                      <a:pt x="1935" y="2236"/>
                    </a:cubicBezTo>
                    <a:cubicBezTo>
                      <a:pt x="934" y="2069"/>
                      <a:pt x="401" y="1569"/>
                      <a:pt x="67" y="701"/>
                    </a:cubicBezTo>
                    <a:cubicBezTo>
                      <a:pt x="0" y="635"/>
                      <a:pt x="67" y="501"/>
                      <a:pt x="67" y="301"/>
                    </a:cubicBezTo>
                    <a:cubicBezTo>
                      <a:pt x="9574" y="234"/>
                      <a:pt x="19081" y="1"/>
                      <a:pt x="28788" y="67"/>
                    </a:cubicBezTo>
                    <a:cubicBezTo>
                      <a:pt x="28487" y="635"/>
                      <a:pt x="28321" y="1001"/>
                      <a:pt x="28121" y="1368"/>
                    </a:cubicBezTo>
                    <a:cubicBezTo>
                      <a:pt x="27620" y="2169"/>
                      <a:pt x="27320" y="3036"/>
                      <a:pt x="27320" y="4004"/>
                    </a:cubicBezTo>
                    <a:cubicBezTo>
                      <a:pt x="27353" y="5204"/>
                      <a:pt x="26820" y="6139"/>
                      <a:pt x="25685" y="6639"/>
                    </a:cubicBezTo>
                    <a:cubicBezTo>
                      <a:pt x="25319" y="6806"/>
                      <a:pt x="24918" y="7006"/>
                      <a:pt x="24585" y="7239"/>
                    </a:cubicBezTo>
                    <a:cubicBezTo>
                      <a:pt x="23851" y="7740"/>
                      <a:pt x="23751" y="8240"/>
                      <a:pt x="24118" y="9074"/>
                    </a:cubicBezTo>
                    <a:cubicBezTo>
                      <a:pt x="24585" y="10075"/>
                      <a:pt x="24485" y="10241"/>
                      <a:pt x="23584" y="10875"/>
                    </a:cubicBezTo>
                    <a:cubicBezTo>
                      <a:pt x="23417" y="11009"/>
                      <a:pt x="23250" y="11142"/>
                      <a:pt x="23084" y="11175"/>
                    </a:cubicBezTo>
                    <a:cubicBezTo>
                      <a:pt x="21916" y="11576"/>
                      <a:pt x="21116" y="12376"/>
                      <a:pt x="20482" y="13410"/>
                    </a:cubicBezTo>
                    <a:cubicBezTo>
                      <a:pt x="19981" y="14311"/>
                      <a:pt x="19748" y="15212"/>
                      <a:pt x="19915" y="16212"/>
                    </a:cubicBezTo>
                    <a:cubicBezTo>
                      <a:pt x="20015" y="16913"/>
                      <a:pt x="20348" y="17213"/>
                      <a:pt x="21082" y="17146"/>
                    </a:cubicBezTo>
                    <a:cubicBezTo>
                      <a:pt x="21149" y="17146"/>
                      <a:pt x="21282" y="17146"/>
                      <a:pt x="21349" y="17080"/>
                    </a:cubicBezTo>
                    <a:cubicBezTo>
                      <a:pt x="22583" y="16413"/>
                      <a:pt x="23984" y="16646"/>
                      <a:pt x="25252" y="16312"/>
                    </a:cubicBezTo>
                    <a:cubicBezTo>
                      <a:pt x="26152" y="16079"/>
                      <a:pt x="26920" y="16346"/>
                      <a:pt x="27453" y="17046"/>
                    </a:cubicBezTo>
                    <a:cubicBezTo>
                      <a:pt x="28287" y="18147"/>
                      <a:pt x="29188" y="19148"/>
                      <a:pt x="29888" y="20315"/>
                    </a:cubicBezTo>
                    <a:cubicBezTo>
                      <a:pt x="30489" y="21416"/>
                      <a:pt x="30989" y="22684"/>
                      <a:pt x="31289" y="23918"/>
                    </a:cubicBezTo>
                    <a:cubicBezTo>
                      <a:pt x="31923" y="26753"/>
                      <a:pt x="33591" y="28655"/>
                      <a:pt x="36126" y="29889"/>
                    </a:cubicBezTo>
                    <a:cubicBezTo>
                      <a:pt x="37427" y="30523"/>
                      <a:pt x="38328" y="31423"/>
                      <a:pt x="38795" y="32858"/>
                    </a:cubicBezTo>
                    <a:cubicBezTo>
                      <a:pt x="39228" y="34192"/>
                      <a:pt x="39729" y="35493"/>
                      <a:pt x="40229" y="36760"/>
                    </a:cubicBezTo>
                    <a:cubicBezTo>
                      <a:pt x="40463" y="37394"/>
                      <a:pt x="40796" y="38028"/>
                      <a:pt x="41163" y="38662"/>
                    </a:cubicBezTo>
                    <a:cubicBezTo>
                      <a:pt x="41597" y="39362"/>
                      <a:pt x="41764" y="40096"/>
                      <a:pt x="41330" y="40830"/>
                    </a:cubicBezTo>
                    <a:cubicBezTo>
                      <a:pt x="40563" y="42231"/>
                      <a:pt x="40830" y="43432"/>
                      <a:pt x="41830" y="44566"/>
                    </a:cubicBezTo>
                    <a:cubicBezTo>
                      <a:pt x="42497" y="45333"/>
                      <a:pt x="42764" y="46100"/>
                      <a:pt x="42131" y="47034"/>
                    </a:cubicBezTo>
                    <a:cubicBezTo>
                      <a:pt x="41997" y="47235"/>
                      <a:pt x="41930" y="47535"/>
                      <a:pt x="41897" y="47768"/>
                    </a:cubicBezTo>
                    <a:cubicBezTo>
                      <a:pt x="41730" y="48602"/>
                      <a:pt x="41897" y="48869"/>
                      <a:pt x="42731" y="49203"/>
                    </a:cubicBezTo>
                    <a:cubicBezTo>
                      <a:pt x="43665" y="49570"/>
                      <a:pt x="44566" y="49403"/>
                      <a:pt x="45433" y="49103"/>
                    </a:cubicBezTo>
                    <a:cubicBezTo>
                      <a:pt x="46400" y="48836"/>
                      <a:pt x="47301" y="48435"/>
                      <a:pt x="48335" y="48536"/>
                    </a:cubicBezTo>
                    <a:cubicBezTo>
                      <a:pt x="49502" y="48602"/>
                      <a:pt x="50136" y="49036"/>
                      <a:pt x="50436" y="50170"/>
                    </a:cubicBezTo>
                    <a:cubicBezTo>
                      <a:pt x="50637" y="50871"/>
                      <a:pt x="50670" y="51671"/>
                      <a:pt x="50770" y="52405"/>
                    </a:cubicBezTo>
                    <a:cubicBezTo>
                      <a:pt x="50837" y="53105"/>
                      <a:pt x="50770" y="53873"/>
                      <a:pt x="50837" y="54573"/>
                    </a:cubicBezTo>
                    <a:cubicBezTo>
                      <a:pt x="50970" y="55574"/>
                      <a:pt x="50770" y="56408"/>
                      <a:pt x="50003" y="57108"/>
                    </a:cubicBezTo>
                    <a:cubicBezTo>
                      <a:pt x="49669" y="57409"/>
                      <a:pt x="49402" y="57742"/>
                      <a:pt x="49069" y="58009"/>
                    </a:cubicBezTo>
                    <a:cubicBezTo>
                      <a:pt x="48568" y="58443"/>
                      <a:pt x="48135" y="58943"/>
                      <a:pt x="48068" y="59677"/>
                    </a:cubicBezTo>
                    <a:cubicBezTo>
                      <a:pt x="47968" y="60177"/>
                      <a:pt x="47735" y="60511"/>
                      <a:pt x="47167" y="60611"/>
                    </a:cubicBezTo>
                    <a:cubicBezTo>
                      <a:pt x="46300" y="60844"/>
                      <a:pt x="45800" y="61545"/>
                      <a:pt x="45333" y="62245"/>
                    </a:cubicBezTo>
                    <a:cubicBezTo>
                      <a:pt x="44999" y="62779"/>
                      <a:pt x="45166" y="63179"/>
                      <a:pt x="45733" y="63513"/>
                    </a:cubicBezTo>
                    <a:cubicBezTo>
                      <a:pt x="46000" y="63680"/>
                      <a:pt x="46400" y="63746"/>
                      <a:pt x="46767" y="63880"/>
                    </a:cubicBezTo>
                    <a:cubicBezTo>
                      <a:pt x="47468" y="64080"/>
                      <a:pt x="48168" y="64247"/>
                      <a:pt x="48835" y="64547"/>
                    </a:cubicBezTo>
                    <a:cubicBezTo>
                      <a:pt x="49769" y="64947"/>
                      <a:pt x="49803" y="65414"/>
                      <a:pt x="49169" y="66181"/>
                    </a:cubicBezTo>
                    <a:cubicBezTo>
                      <a:pt x="49136" y="66215"/>
                      <a:pt x="49102" y="66282"/>
                      <a:pt x="49069" y="66348"/>
                    </a:cubicBezTo>
                    <a:cubicBezTo>
                      <a:pt x="47501" y="67549"/>
                      <a:pt x="45900" y="68683"/>
                      <a:pt x="43798" y="68717"/>
                    </a:cubicBezTo>
                    <a:cubicBezTo>
                      <a:pt x="43098" y="68717"/>
                      <a:pt x="42331" y="68883"/>
                      <a:pt x="41630" y="69084"/>
                    </a:cubicBezTo>
                    <a:cubicBezTo>
                      <a:pt x="39962" y="69584"/>
                      <a:pt x="38395" y="69851"/>
                      <a:pt x="36627" y="69350"/>
                    </a:cubicBezTo>
                    <a:cubicBezTo>
                      <a:pt x="35126" y="68883"/>
                      <a:pt x="33558" y="68883"/>
                      <a:pt x="32057" y="69617"/>
                    </a:cubicBezTo>
                    <a:cubicBezTo>
                      <a:pt x="31723" y="69784"/>
                      <a:pt x="31223" y="69717"/>
                      <a:pt x="30789" y="69584"/>
                    </a:cubicBezTo>
                    <a:cubicBezTo>
                      <a:pt x="30222" y="69417"/>
                      <a:pt x="29622" y="69417"/>
                      <a:pt x="29155" y="69851"/>
                    </a:cubicBezTo>
                    <a:cubicBezTo>
                      <a:pt x="28421" y="70518"/>
                      <a:pt x="27553" y="70551"/>
                      <a:pt x="26653" y="70585"/>
                    </a:cubicBezTo>
                    <a:cubicBezTo>
                      <a:pt x="26086" y="70585"/>
                      <a:pt x="25452" y="70551"/>
                      <a:pt x="24885" y="70384"/>
                    </a:cubicBezTo>
                    <a:cubicBezTo>
                      <a:pt x="24051" y="70184"/>
                      <a:pt x="23284" y="70284"/>
                      <a:pt x="22550" y="70618"/>
                    </a:cubicBezTo>
                    <a:cubicBezTo>
                      <a:pt x="21816" y="70952"/>
                      <a:pt x="21082" y="71285"/>
                      <a:pt x="20382" y="71619"/>
                    </a:cubicBezTo>
                    <a:cubicBezTo>
                      <a:pt x="19748" y="71919"/>
                      <a:pt x="19248" y="72386"/>
                      <a:pt x="18914" y="72920"/>
                    </a:cubicBezTo>
                    <a:cubicBezTo>
                      <a:pt x="18080" y="74254"/>
                      <a:pt x="17546" y="74454"/>
                      <a:pt x="16112" y="73787"/>
                    </a:cubicBezTo>
                    <a:cubicBezTo>
                      <a:pt x="14978" y="73253"/>
                      <a:pt x="13977" y="73420"/>
                      <a:pt x="12943" y="73854"/>
                    </a:cubicBezTo>
                    <a:cubicBezTo>
                      <a:pt x="12476" y="74020"/>
                      <a:pt x="12109" y="74354"/>
                      <a:pt x="11642" y="74621"/>
                    </a:cubicBezTo>
                    <a:cubicBezTo>
                      <a:pt x="10608" y="75255"/>
                      <a:pt x="9574" y="75955"/>
                      <a:pt x="8473" y="76556"/>
                    </a:cubicBezTo>
                    <a:cubicBezTo>
                      <a:pt x="7606" y="77056"/>
                      <a:pt x="7239" y="76889"/>
                      <a:pt x="6605" y="7568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414;p61">
                <a:extLst>
                  <a:ext uri="{FF2B5EF4-FFF2-40B4-BE49-F238E27FC236}">
                    <a16:creationId xmlns:a16="http://schemas.microsoft.com/office/drawing/2014/main" id="{B1D65A75-1705-409E-B212-784A9C7966E7}"/>
                  </a:ext>
                </a:extLst>
              </p:cNvPr>
              <p:cNvSpPr/>
              <p:nvPr/>
            </p:nvSpPr>
            <p:spPr>
              <a:xfrm>
                <a:off x="6888236" y="16489"/>
                <a:ext cx="665523" cy="533544"/>
              </a:xfrm>
              <a:custGeom>
                <a:avLst/>
                <a:gdLst/>
                <a:ahLst/>
                <a:cxnLst/>
                <a:rect l="l" t="t" r="r" b="b"/>
                <a:pathLst>
                  <a:path w="28254" h="22651" extrusionOk="0">
                    <a:moveTo>
                      <a:pt x="28254" y="101"/>
                    </a:moveTo>
                    <a:cubicBezTo>
                      <a:pt x="27987" y="968"/>
                      <a:pt x="27687" y="1769"/>
                      <a:pt x="27386" y="2603"/>
                    </a:cubicBezTo>
                    <a:cubicBezTo>
                      <a:pt x="27220" y="3003"/>
                      <a:pt x="27186" y="3503"/>
                      <a:pt x="26986" y="3937"/>
                    </a:cubicBezTo>
                    <a:cubicBezTo>
                      <a:pt x="26753" y="4437"/>
                      <a:pt x="26553" y="5004"/>
                      <a:pt x="26152" y="5371"/>
                    </a:cubicBezTo>
                    <a:cubicBezTo>
                      <a:pt x="24651" y="6839"/>
                      <a:pt x="24251" y="8640"/>
                      <a:pt x="24218" y="10608"/>
                    </a:cubicBezTo>
                    <a:cubicBezTo>
                      <a:pt x="24218" y="11175"/>
                      <a:pt x="24151" y="11809"/>
                      <a:pt x="24051" y="12410"/>
                    </a:cubicBezTo>
                    <a:cubicBezTo>
                      <a:pt x="23917" y="13010"/>
                      <a:pt x="23484" y="13344"/>
                      <a:pt x="22850" y="13410"/>
                    </a:cubicBezTo>
                    <a:cubicBezTo>
                      <a:pt x="22716" y="13410"/>
                      <a:pt x="22583" y="13444"/>
                      <a:pt x="22416" y="13444"/>
                    </a:cubicBezTo>
                    <a:cubicBezTo>
                      <a:pt x="21215" y="13277"/>
                      <a:pt x="20215" y="13611"/>
                      <a:pt x="19247" y="14311"/>
                    </a:cubicBezTo>
                    <a:cubicBezTo>
                      <a:pt x="19047" y="14478"/>
                      <a:pt x="18647" y="14444"/>
                      <a:pt x="18313" y="14411"/>
                    </a:cubicBezTo>
                    <a:cubicBezTo>
                      <a:pt x="17646" y="14311"/>
                      <a:pt x="16979" y="14178"/>
                      <a:pt x="16345" y="14078"/>
                    </a:cubicBezTo>
                    <a:cubicBezTo>
                      <a:pt x="15478" y="13911"/>
                      <a:pt x="14677" y="14144"/>
                      <a:pt x="14177" y="14911"/>
                    </a:cubicBezTo>
                    <a:cubicBezTo>
                      <a:pt x="13643" y="15679"/>
                      <a:pt x="13176" y="16513"/>
                      <a:pt x="12743" y="17413"/>
                    </a:cubicBezTo>
                    <a:cubicBezTo>
                      <a:pt x="12676" y="17613"/>
                      <a:pt x="12876" y="18014"/>
                      <a:pt x="13010" y="18314"/>
                    </a:cubicBezTo>
                    <a:cubicBezTo>
                      <a:pt x="13310" y="19081"/>
                      <a:pt x="13677" y="19782"/>
                      <a:pt x="13843" y="20515"/>
                    </a:cubicBezTo>
                    <a:cubicBezTo>
                      <a:pt x="14077" y="21449"/>
                      <a:pt x="13310" y="22350"/>
                      <a:pt x="12476" y="22083"/>
                    </a:cubicBezTo>
                    <a:cubicBezTo>
                      <a:pt x="10875" y="21516"/>
                      <a:pt x="9474" y="21950"/>
                      <a:pt x="8006" y="22450"/>
                    </a:cubicBezTo>
                    <a:cubicBezTo>
                      <a:pt x="7639" y="22550"/>
                      <a:pt x="7205" y="22650"/>
                      <a:pt x="6838" y="22650"/>
                    </a:cubicBezTo>
                    <a:cubicBezTo>
                      <a:pt x="6305" y="22650"/>
                      <a:pt x="6038" y="22383"/>
                      <a:pt x="6205" y="21916"/>
                    </a:cubicBezTo>
                    <a:cubicBezTo>
                      <a:pt x="6738" y="20149"/>
                      <a:pt x="5971" y="18581"/>
                      <a:pt x="5638" y="16946"/>
                    </a:cubicBezTo>
                    <a:cubicBezTo>
                      <a:pt x="5538" y="16479"/>
                      <a:pt x="5071" y="16112"/>
                      <a:pt x="4804" y="15745"/>
                    </a:cubicBezTo>
                    <a:cubicBezTo>
                      <a:pt x="4670" y="15579"/>
                      <a:pt x="4470" y="15412"/>
                      <a:pt x="4337" y="15245"/>
                    </a:cubicBezTo>
                    <a:cubicBezTo>
                      <a:pt x="3870" y="14444"/>
                      <a:pt x="4036" y="13977"/>
                      <a:pt x="4870" y="13611"/>
                    </a:cubicBezTo>
                    <a:cubicBezTo>
                      <a:pt x="5004" y="13577"/>
                      <a:pt x="5137" y="13477"/>
                      <a:pt x="5337" y="13410"/>
                    </a:cubicBezTo>
                    <a:cubicBezTo>
                      <a:pt x="5304" y="13110"/>
                      <a:pt x="5304" y="12843"/>
                      <a:pt x="5237" y="12576"/>
                    </a:cubicBezTo>
                    <a:cubicBezTo>
                      <a:pt x="5204" y="12009"/>
                      <a:pt x="5137" y="11509"/>
                      <a:pt x="5538" y="11075"/>
                    </a:cubicBezTo>
                    <a:cubicBezTo>
                      <a:pt x="5838" y="10742"/>
                      <a:pt x="5804" y="10275"/>
                      <a:pt x="5571" y="9941"/>
                    </a:cubicBezTo>
                    <a:cubicBezTo>
                      <a:pt x="5204" y="9341"/>
                      <a:pt x="4837" y="8740"/>
                      <a:pt x="4337" y="8273"/>
                    </a:cubicBezTo>
                    <a:cubicBezTo>
                      <a:pt x="3703" y="7673"/>
                      <a:pt x="3303" y="7073"/>
                      <a:pt x="3069" y="6272"/>
                    </a:cubicBezTo>
                    <a:cubicBezTo>
                      <a:pt x="2702" y="4938"/>
                      <a:pt x="2068" y="3803"/>
                      <a:pt x="968" y="2970"/>
                    </a:cubicBezTo>
                    <a:cubicBezTo>
                      <a:pt x="134" y="2402"/>
                      <a:pt x="300" y="1435"/>
                      <a:pt x="0" y="501"/>
                    </a:cubicBezTo>
                    <a:cubicBezTo>
                      <a:pt x="501" y="468"/>
                      <a:pt x="901" y="334"/>
                      <a:pt x="1335" y="334"/>
                    </a:cubicBezTo>
                    <a:cubicBezTo>
                      <a:pt x="4237" y="301"/>
                      <a:pt x="7139" y="301"/>
                      <a:pt x="10041" y="268"/>
                    </a:cubicBezTo>
                    <a:lnTo>
                      <a:pt x="17546" y="134"/>
                    </a:lnTo>
                    <a:cubicBezTo>
                      <a:pt x="20982" y="101"/>
                      <a:pt x="24351" y="101"/>
                      <a:pt x="27753" y="101"/>
                    </a:cubicBezTo>
                    <a:cubicBezTo>
                      <a:pt x="27853" y="1"/>
                      <a:pt x="28020" y="67"/>
                      <a:pt x="28254" y="10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415;p61">
                <a:extLst>
                  <a:ext uri="{FF2B5EF4-FFF2-40B4-BE49-F238E27FC236}">
                    <a16:creationId xmlns:a16="http://schemas.microsoft.com/office/drawing/2014/main" id="{B17F0B3B-28E1-49CB-A069-E225510D1A83}"/>
                  </a:ext>
                </a:extLst>
              </p:cNvPr>
              <p:cNvSpPr/>
              <p:nvPr/>
            </p:nvSpPr>
            <p:spPr>
              <a:xfrm>
                <a:off x="4035959" y="43201"/>
                <a:ext cx="48735" cy="113182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4805" extrusionOk="0">
                    <a:moveTo>
                      <a:pt x="168" y="4804"/>
                    </a:moveTo>
                    <a:cubicBezTo>
                      <a:pt x="134" y="4304"/>
                      <a:pt x="1" y="3904"/>
                      <a:pt x="34" y="3603"/>
                    </a:cubicBezTo>
                    <a:cubicBezTo>
                      <a:pt x="168" y="2669"/>
                      <a:pt x="268" y="1735"/>
                      <a:pt x="501" y="835"/>
                    </a:cubicBezTo>
                    <a:cubicBezTo>
                      <a:pt x="701" y="68"/>
                      <a:pt x="935" y="1"/>
                      <a:pt x="2069" y="168"/>
                    </a:cubicBezTo>
                    <a:cubicBezTo>
                      <a:pt x="2069" y="1135"/>
                      <a:pt x="901" y="4070"/>
                      <a:pt x="168" y="480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416;p61">
                <a:extLst>
                  <a:ext uri="{FF2B5EF4-FFF2-40B4-BE49-F238E27FC236}">
                    <a16:creationId xmlns:a16="http://schemas.microsoft.com/office/drawing/2014/main" id="{7E37E8E5-6080-4E07-B791-034630B28198}"/>
                  </a:ext>
                </a:extLst>
              </p:cNvPr>
              <p:cNvSpPr/>
              <p:nvPr/>
            </p:nvSpPr>
            <p:spPr>
              <a:xfrm>
                <a:off x="7775340" y="16489"/>
                <a:ext cx="68380" cy="86470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3671" extrusionOk="0">
                    <a:moveTo>
                      <a:pt x="1" y="3670"/>
                    </a:moveTo>
                    <a:cubicBezTo>
                      <a:pt x="267" y="2369"/>
                      <a:pt x="534" y="1268"/>
                      <a:pt x="768" y="1"/>
                    </a:cubicBezTo>
                    <a:lnTo>
                      <a:pt x="2836" y="1"/>
                    </a:lnTo>
                    <a:cubicBezTo>
                      <a:pt x="2869" y="101"/>
                      <a:pt x="2903" y="168"/>
                      <a:pt x="2869" y="201"/>
                    </a:cubicBezTo>
                    <a:cubicBezTo>
                      <a:pt x="2402" y="968"/>
                      <a:pt x="1935" y="1769"/>
                      <a:pt x="1502" y="2503"/>
                    </a:cubicBezTo>
                    <a:cubicBezTo>
                      <a:pt x="1168" y="3070"/>
                      <a:pt x="768" y="3470"/>
                      <a:pt x="1" y="36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417;p61">
                <a:extLst>
                  <a:ext uri="{FF2B5EF4-FFF2-40B4-BE49-F238E27FC236}">
                    <a16:creationId xmlns:a16="http://schemas.microsoft.com/office/drawing/2014/main" id="{A913A20C-B6BE-4ED7-A51C-FFB2F28380F7}"/>
                  </a:ext>
                </a:extLst>
              </p:cNvPr>
              <p:cNvSpPr/>
              <p:nvPr/>
            </p:nvSpPr>
            <p:spPr>
              <a:xfrm>
                <a:off x="4146952" y="1503757"/>
                <a:ext cx="690680" cy="907551"/>
              </a:xfrm>
              <a:custGeom>
                <a:avLst/>
                <a:gdLst/>
                <a:ahLst/>
                <a:cxnLst/>
                <a:rect l="l" t="t" r="r" b="b"/>
                <a:pathLst>
                  <a:path w="29322" h="38529" extrusionOk="0">
                    <a:moveTo>
                      <a:pt x="1" y="32191"/>
                    </a:moveTo>
                    <a:cubicBezTo>
                      <a:pt x="267" y="31991"/>
                      <a:pt x="468" y="31757"/>
                      <a:pt x="768" y="31557"/>
                    </a:cubicBezTo>
                    <a:cubicBezTo>
                      <a:pt x="1135" y="31323"/>
                      <a:pt x="1568" y="31057"/>
                      <a:pt x="1935" y="30756"/>
                    </a:cubicBezTo>
                    <a:cubicBezTo>
                      <a:pt x="2502" y="30356"/>
                      <a:pt x="2636" y="29856"/>
                      <a:pt x="2302" y="29222"/>
                    </a:cubicBezTo>
                    <a:cubicBezTo>
                      <a:pt x="2102" y="28822"/>
                      <a:pt x="2236" y="28521"/>
                      <a:pt x="2469" y="28221"/>
                    </a:cubicBezTo>
                    <a:cubicBezTo>
                      <a:pt x="2836" y="27788"/>
                      <a:pt x="3170" y="27421"/>
                      <a:pt x="3570" y="27054"/>
                    </a:cubicBezTo>
                    <a:cubicBezTo>
                      <a:pt x="4337" y="26353"/>
                      <a:pt x="4637" y="25419"/>
                      <a:pt x="4637" y="24452"/>
                    </a:cubicBezTo>
                    <a:cubicBezTo>
                      <a:pt x="4637" y="23518"/>
                      <a:pt x="5004" y="22851"/>
                      <a:pt x="5738" y="22217"/>
                    </a:cubicBezTo>
                    <a:cubicBezTo>
                      <a:pt x="6505" y="21516"/>
                      <a:pt x="6439" y="21183"/>
                      <a:pt x="5471" y="20716"/>
                    </a:cubicBezTo>
                    <a:cubicBezTo>
                      <a:pt x="4637" y="20349"/>
                      <a:pt x="3837" y="20015"/>
                      <a:pt x="3069" y="19548"/>
                    </a:cubicBezTo>
                    <a:cubicBezTo>
                      <a:pt x="2436" y="19215"/>
                      <a:pt x="2402" y="18881"/>
                      <a:pt x="2803" y="18347"/>
                    </a:cubicBezTo>
                    <a:cubicBezTo>
                      <a:pt x="3103" y="17947"/>
                      <a:pt x="3536" y="17614"/>
                      <a:pt x="3837" y="17247"/>
                    </a:cubicBezTo>
                    <a:cubicBezTo>
                      <a:pt x="4771" y="16346"/>
                      <a:pt x="4671" y="15512"/>
                      <a:pt x="3637" y="14745"/>
                    </a:cubicBezTo>
                    <a:cubicBezTo>
                      <a:pt x="3170" y="14411"/>
                      <a:pt x="2703" y="14178"/>
                      <a:pt x="2269" y="13777"/>
                    </a:cubicBezTo>
                    <a:cubicBezTo>
                      <a:pt x="1535" y="13177"/>
                      <a:pt x="1402" y="12110"/>
                      <a:pt x="2002" y="11576"/>
                    </a:cubicBezTo>
                    <a:cubicBezTo>
                      <a:pt x="2569" y="11142"/>
                      <a:pt x="3236" y="10709"/>
                      <a:pt x="3970" y="10742"/>
                    </a:cubicBezTo>
                    <a:cubicBezTo>
                      <a:pt x="4370" y="10742"/>
                      <a:pt x="4737" y="10775"/>
                      <a:pt x="5071" y="10875"/>
                    </a:cubicBezTo>
                    <a:cubicBezTo>
                      <a:pt x="7072" y="11543"/>
                      <a:pt x="8774" y="10875"/>
                      <a:pt x="10441" y="9808"/>
                    </a:cubicBezTo>
                    <a:cubicBezTo>
                      <a:pt x="10775" y="9574"/>
                      <a:pt x="11109" y="9374"/>
                      <a:pt x="11409" y="9074"/>
                    </a:cubicBezTo>
                    <a:cubicBezTo>
                      <a:pt x="11709" y="8774"/>
                      <a:pt x="11942" y="8440"/>
                      <a:pt x="12209" y="8073"/>
                    </a:cubicBezTo>
                    <a:cubicBezTo>
                      <a:pt x="12409" y="7740"/>
                      <a:pt x="12376" y="7406"/>
                      <a:pt x="12076" y="7206"/>
                    </a:cubicBezTo>
                    <a:cubicBezTo>
                      <a:pt x="11709" y="6906"/>
                      <a:pt x="11275" y="6639"/>
                      <a:pt x="10875" y="6372"/>
                    </a:cubicBezTo>
                    <a:cubicBezTo>
                      <a:pt x="10575" y="6205"/>
                      <a:pt x="10108" y="6205"/>
                      <a:pt x="10208" y="5805"/>
                    </a:cubicBezTo>
                    <a:cubicBezTo>
                      <a:pt x="10241" y="5538"/>
                      <a:pt x="10608" y="5338"/>
                      <a:pt x="10808" y="5105"/>
                    </a:cubicBezTo>
                    <a:cubicBezTo>
                      <a:pt x="10975" y="5005"/>
                      <a:pt x="11209" y="4971"/>
                      <a:pt x="11375" y="4871"/>
                    </a:cubicBezTo>
                    <a:cubicBezTo>
                      <a:pt x="11976" y="4571"/>
                      <a:pt x="12376" y="4204"/>
                      <a:pt x="12409" y="3437"/>
                    </a:cubicBezTo>
                    <a:cubicBezTo>
                      <a:pt x="12476" y="2336"/>
                      <a:pt x="12910" y="2002"/>
                      <a:pt x="13977" y="1702"/>
                    </a:cubicBezTo>
                    <a:cubicBezTo>
                      <a:pt x="15312" y="1402"/>
                      <a:pt x="16646" y="1168"/>
                      <a:pt x="17847" y="501"/>
                    </a:cubicBezTo>
                    <a:cubicBezTo>
                      <a:pt x="18180" y="335"/>
                      <a:pt x="18514" y="201"/>
                      <a:pt x="18914" y="101"/>
                    </a:cubicBezTo>
                    <a:cubicBezTo>
                      <a:pt x="19615" y="1"/>
                      <a:pt x="20282" y="34"/>
                      <a:pt x="20815" y="635"/>
                    </a:cubicBezTo>
                    <a:cubicBezTo>
                      <a:pt x="21783" y="1669"/>
                      <a:pt x="22250" y="1769"/>
                      <a:pt x="23517" y="1202"/>
                    </a:cubicBezTo>
                    <a:cubicBezTo>
                      <a:pt x="23818" y="1068"/>
                      <a:pt x="24051" y="902"/>
                      <a:pt x="24285" y="735"/>
                    </a:cubicBezTo>
                    <a:cubicBezTo>
                      <a:pt x="24952" y="335"/>
                      <a:pt x="25285" y="368"/>
                      <a:pt x="25852" y="902"/>
                    </a:cubicBezTo>
                    <a:cubicBezTo>
                      <a:pt x="26686" y="1736"/>
                      <a:pt x="27153" y="2736"/>
                      <a:pt x="27353" y="3904"/>
                    </a:cubicBezTo>
                    <a:cubicBezTo>
                      <a:pt x="27587" y="5171"/>
                      <a:pt x="27987" y="6305"/>
                      <a:pt x="28821" y="7239"/>
                    </a:cubicBezTo>
                    <a:cubicBezTo>
                      <a:pt x="28988" y="7473"/>
                      <a:pt x="29121" y="7773"/>
                      <a:pt x="29155" y="8040"/>
                    </a:cubicBezTo>
                    <a:cubicBezTo>
                      <a:pt x="29322" y="9107"/>
                      <a:pt x="28454" y="10842"/>
                      <a:pt x="27454" y="11276"/>
                    </a:cubicBezTo>
                    <a:cubicBezTo>
                      <a:pt x="26453" y="11743"/>
                      <a:pt x="25586" y="12210"/>
                      <a:pt x="24985" y="13210"/>
                    </a:cubicBezTo>
                    <a:cubicBezTo>
                      <a:pt x="24618" y="13844"/>
                      <a:pt x="24485" y="14445"/>
                      <a:pt x="24652" y="15112"/>
                    </a:cubicBezTo>
                    <a:cubicBezTo>
                      <a:pt x="25018" y="16379"/>
                      <a:pt x="25419" y="17580"/>
                      <a:pt x="26086" y="18748"/>
                    </a:cubicBezTo>
                    <a:cubicBezTo>
                      <a:pt x="26853" y="20082"/>
                      <a:pt x="27320" y="21616"/>
                      <a:pt x="26686" y="23251"/>
                    </a:cubicBezTo>
                    <a:cubicBezTo>
                      <a:pt x="26319" y="24218"/>
                      <a:pt x="25986" y="25186"/>
                      <a:pt x="25686" y="26186"/>
                    </a:cubicBezTo>
                    <a:cubicBezTo>
                      <a:pt x="25586" y="26687"/>
                      <a:pt x="25586" y="27220"/>
                      <a:pt x="25485" y="27754"/>
                    </a:cubicBezTo>
                    <a:cubicBezTo>
                      <a:pt x="25352" y="28421"/>
                      <a:pt x="25285" y="29088"/>
                      <a:pt x="25085" y="29722"/>
                    </a:cubicBezTo>
                    <a:cubicBezTo>
                      <a:pt x="24818" y="30456"/>
                      <a:pt x="24151" y="30756"/>
                      <a:pt x="23451" y="30890"/>
                    </a:cubicBezTo>
                    <a:cubicBezTo>
                      <a:pt x="22183" y="31090"/>
                      <a:pt x="20949" y="31357"/>
                      <a:pt x="19681" y="31423"/>
                    </a:cubicBezTo>
                    <a:cubicBezTo>
                      <a:pt x="17747" y="31557"/>
                      <a:pt x="16145" y="32391"/>
                      <a:pt x="14644" y="33592"/>
                    </a:cubicBezTo>
                    <a:cubicBezTo>
                      <a:pt x="13977" y="34125"/>
                      <a:pt x="13310" y="34726"/>
                      <a:pt x="12576" y="35126"/>
                    </a:cubicBezTo>
                    <a:cubicBezTo>
                      <a:pt x="10575" y="36260"/>
                      <a:pt x="8573" y="37461"/>
                      <a:pt x="6338" y="38128"/>
                    </a:cubicBezTo>
                    <a:cubicBezTo>
                      <a:pt x="5671" y="38362"/>
                      <a:pt x="4971" y="38428"/>
                      <a:pt x="4304" y="38495"/>
                    </a:cubicBezTo>
                    <a:cubicBezTo>
                      <a:pt x="3470" y="38529"/>
                      <a:pt x="3270" y="38295"/>
                      <a:pt x="2969" y="37561"/>
                    </a:cubicBezTo>
                    <a:cubicBezTo>
                      <a:pt x="2936" y="37394"/>
                      <a:pt x="2903" y="37228"/>
                      <a:pt x="2803" y="37094"/>
                    </a:cubicBezTo>
                    <a:cubicBezTo>
                      <a:pt x="2636" y="36727"/>
                      <a:pt x="2436" y="36494"/>
                      <a:pt x="2002" y="36494"/>
                    </a:cubicBezTo>
                    <a:cubicBezTo>
                      <a:pt x="1802" y="36494"/>
                      <a:pt x="1635" y="36427"/>
                      <a:pt x="1435" y="36360"/>
                    </a:cubicBezTo>
                    <a:cubicBezTo>
                      <a:pt x="501" y="36060"/>
                      <a:pt x="167" y="35360"/>
                      <a:pt x="634" y="34492"/>
                    </a:cubicBezTo>
                    <a:cubicBezTo>
                      <a:pt x="668" y="34426"/>
                      <a:pt x="734" y="34359"/>
                      <a:pt x="734" y="34326"/>
                    </a:cubicBezTo>
                    <a:cubicBezTo>
                      <a:pt x="1302" y="33225"/>
                      <a:pt x="1268" y="33158"/>
                      <a:pt x="301" y="32391"/>
                    </a:cubicBezTo>
                    <a:cubicBezTo>
                      <a:pt x="134" y="32424"/>
                      <a:pt x="101" y="32357"/>
                      <a:pt x="1" y="3219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418;p61">
                <a:extLst>
                  <a:ext uri="{FF2B5EF4-FFF2-40B4-BE49-F238E27FC236}">
                    <a16:creationId xmlns:a16="http://schemas.microsoft.com/office/drawing/2014/main" id="{E0DC805B-DBB4-44D1-9A63-A8BB65311124}"/>
                  </a:ext>
                </a:extLst>
              </p:cNvPr>
              <p:cNvSpPr/>
              <p:nvPr/>
            </p:nvSpPr>
            <p:spPr>
              <a:xfrm>
                <a:off x="6966794" y="4235967"/>
                <a:ext cx="417253" cy="249094"/>
              </a:xfrm>
              <a:custGeom>
                <a:avLst/>
                <a:gdLst/>
                <a:ahLst/>
                <a:cxnLst/>
                <a:rect l="l" t="t" r="r" b="b"/>
                <a:pathLst>
                  <a:path w="17714" h="10575" extrusionOk="0">
                    <a:moveTo>
                      <a:pt x="34" y="2335"/>
                    </a:moveTo>
                    <a:cubicBezTo>
                      <a:pt x="1" y="1468"/>
                      <a:pt x="301" y="934"/>
                      <a:pt x="902" y="734"/>
                    </a:cubicBezTo>
                    <a:cubicBezTo>
                      <a:pt x="1469" y="567"/>
                      <a:pt x="2036" y="400"/>
                      <a:pt x="2569" y="434"/>
                    </a:cubicBezTo>
                    <a:cubicBezTo>
                      <a:pt x="3503" y="567"/>
                      <a:pt x="4471" y="734"/>
                      <a:pt x="5305" y="1101"/>
                    </a:cubicBezTo>
                    <a:cubicBezTo>
                      <a:pt x="6873" y="1768"/>
                      <a:pt x="8507" y="1935"/>
                      <a:pt x="10175" y="1935"/>
                    </a:cubicBezTo>
                    <a:cubicBezTo>
                      <a:pt x="10909" y="1935"/>
                      <a:pt x="11709" y="1901"/>
                      <a:pt x="12477" y="1835"/>
                    </a:cubicBezTo>
                    <a:cubicBezTo>
                      <a:pt x="13544" y="1768"/>
                      <a:pt x="14411" y="1168"/>
                      <a:pt x="15345" y="767"/>
                    </a:cubicBezTo>
                    <a:cubicBezTo>
                      <a:pt x="15846" y="567"/>
                      <a:pt x="16313" y="300"/>
                      <a:pt x="16846" y="167"/>
                    </a:cubicBezTo>
                    <a:cubicBezTo>
                      <a:pt x="17413" y="0"/>
                      <a:pt x="17714" y="334"/>
                      <a:pt x="17480" y="901"/>
                    </a:cubicBezTo>
                    <a:cubicBezTo>
                      <a:pt x="17313" y="1268"/>
                      <a:pt x="17013" y="1635"/>
                      <a:pt x="16680" y="1901"/>
                    </a:cubicBezTo>
                    <a:cubicBezTo>
                      <a:pt x="15145" y="3069"/>
                      <a:pt x="14711" y="4670"/>
                      <a:pt x="15579" y="6438"/>
                    </a:cubicBezTo>
                    <a:cubicBezTo>
                      <a:pt x="15746" y="6772"/>
                      <a:pt x="15912" y="7105"/>
                      <a:pt x="16046" y="7439"/>
                    </a:cubicBezTo>
                    <a:cubicBezTo>
                      <a:pt x="16379" y="8406"/>
                      <a:pt x="16046" y="9340"/>
                      <a:pt x="15178" y="9974"/>
                    </a:cubicBezTo>
                    <a:cubicBezTo>
                      <a:pt x="14378" y="10508"/>
                      <a:pt x="13411" y="10574"/>
                      <a:pt x="12677" y="9840"/>
                    </a:cubicBezTo>
                    <a:cubicBezTo>
                      <a:pt x="10909" y="8239"/>
                      <a:pt x="8707" y="7505"/>
                      <a:pt x="6672" y="6571"/>
                    </a:cubicBezTo>
                    <a:cubicBezTo>
                      <a:pt x="6506" y="6471"/>
                      <a:pt x="6372" y="6438"/>
                      <a:pt x="6205" y="6405"/>
                    </a:cubicBezTo>
                    <a:cubicBezTo>
                      <a:pt x="3970" y="6138"/>
                      <a:pt x="2336" y="4670"/>
                      <a:pt x="568" y="3469"/>
                    </a:cubicBezTo>
                    <a:cubicBezTo>
                      <a:pt x="134" y="3136"/>
                      <a:pt x="68" y="2635"/>
                      <a:pt x="34" y="23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419;p61">
                <a:extLst>
                  <a:ext uri="{FF2B5EF4-FFF2-40B4-BE49-F238E27FC236}">
                    <a16:creationId xmlns:a16="http://schemas.microsoft.com/office/drawing/2014/main" id="{4A0D486D-8906-4E35-B5E1-CB6DD820CACF}"/>
                  </a:ext>
                </a:extLst>
              </p:cNvPr>
              <p:cNvSpPr/>
              <p:nvPr/>
            </p:nvSpPr>
            <p:spPr>
              <a:xfrm>
                <a:off x="6326412" y="3684367"/>
                <a:ext cx="232606" cy="398386"/>
              </a:xfrm>
              <a:custGeom>
                <a:avLst/>
                <a:gdLst/>
                <a:ahLst/>
                <a:cxnLst/>
                <a:rect l="l" t="t" r="r" b="b"/>
                <a:pathLst>
                  <a:path w="9875" h="16913" extrusionOk="0">
                    <a:moveTo>
                      <a:pt x="6739" y="14744"/>
                    </a:moveTo>
                    <a:cubicBezTo>
                      <a:pt x="6239" y="14577"/>
                      <a:pt x="5872" y="14878"/>
                      <a:pt x="5538" y="15311"/>
                    </a:cubicBezTo>
                    <a:cubicBezTo>
                      <a:pt x="5305" y="15645"/>
                      <a:pt x="5038" y="16012"/>
                      <a:pt x="4738" y="16312"/>
                    </a:cubicBezTo>
                    <a:cubicBezTo>
                      <a:pt x="4537" y="16512"/>
                      <a:pt x="4204" y="16712"/>
                      <a:pt x="3904" y="16746"/>
                    </a:cubicBezTo>
                    <a:cubicBezTo>
                      <a:pt x="2803" y="16912"/>
                      <a:pt x="2136" y="16045"/>
                      <a:pt x="2336" y="14711"/>
                    </a:cubicBezTo>
                    <a:cubicBezTo>
                      <a:pt x="2403" y="14344"/>
                      <a:pt x="2536" y="13910"/>
                      <a:pt x="2669" y="13543"/>
                    </a:cubicBezTo>
                    <a:cubicBezTo>
                      <a:pt x="3070" y="12509"/>
                      <a:pt x="3036" y="11475"/>
                      <a:pt x="2636" y="10474"/>
                    </a:cubicBezTo>
                    <a:cubicBezTo>
                      <a:pt x="2202" y="9407"/>
                      <a:pt x="2069" y="8340"/>
                      <a:pt x="2169" y="7239"/>
                    </a:cubicBezTo>
                    <a:cubicBezTo>
                      <a:pt x="2303" y="6071"/>
                      <a:pt x="2002" y="5004"/>
                      <a:pt x="1035" y="4203"/>
                    </a:cubicBezTo>
                    <a:cubicBezTo>
                      <a:pt x="701" y="3903"/>
                      <a:pt x="468" y="3503"/>
                      <a:pt x="234" y="3069"/>
                    </a:cubicBezTo>
                    <a:cubicBezTo>
                      <a:pt x="1" y="2535"/>
                      <a:pt x="68" y="2235"/>
                      <a:pt x="635" y="2035"/>
                    </a:cubicBezTo>
                    <a:cubicBezTo>
                      <a:pt x="1068" y="1868"/>
                      <a:pt x="1569" y="1668"/>
                      <a:pt x="2069" y="1701"/>
                    </a:cubicBezTo>
                    <a:cubicBezTo>
                      <a:pt x="3470" y="1835"/>
                      <a:pt x="4537" y="1234"/>
                      <a:pt x="5638" y="567"/>
                    </a:cubicBezTo>
                    <a:cubicBezTo>
                      <a:pt x="5838" y="467"/>
                      <a:pt x="6005" y="300"/>
                      <a:pt x="6205" y="200"/>
                    </a:cubicBezTo>
                    <a:cubicBezTo>
                      <a:pt x="6672" y="0"/>
                      <a:pt x="7206" y="167"/>
                      <a:pt x="7406" y="567"/>
                    </a:cubicBezTo>
                    <a:cubicBezTo>
                      <a:pt x="8040" y="1635"/>
                      <a:pt x="8607" y="2635"/>
                      <a:pt x="9207" y="3670"/>
                    </a:cubicBezTo>
                    <a:cubicBezTo>
                      <a:pt x="9875" y="4870"/>
                      <a:pt x="9841" y="5337"/>
                      <a:pt x="8907" y="6338"/>
                    </a:cubicBezTo>
                    <a:cubicBezTo>
                      <a:pt x="7540" y="7839"/>
                      <a:pt x="7506" y="8006"/>
                      <a:pt x="8507" y="9874"/>
                    </a:cubicBezTo>
                    <a:cubicBezTo>
                      <a:pt x="8807" y="10474"/>
                      <a:pt x="8874" y="11008"/>
                      <a:pt x="8674" y="11575"/>
                    </a:cubicBezTo>
                    <a:cubicBezTo>
                      <a:pt x="8407" y="12309"/>
                      <a:pt x="8207" y="13043"/>
                      <a:pt x="8040" y="13810"/>
                    </a:cubicBezTo>
                    <a:cubicBezTo>
                      <a:pt x="7740" y="14811"/>
                      <a:pt x="7740" y="14811"/>
                      <a:pt x="6739" y="147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420;p61">
                <a:extLst>
                  <a:ext uri="{FF2B5EF4-FFF2-40B4-BE49-F238E27FC236}">
                    <a16:creationId xmlns:a16="http://schemas.microsoft.com/office/drawing/2014/main" id="{DC1B0BD5-E5E3-4947-89D1-BDBD82BB2F88}"/>
                  </a:ext>
                </a:extLst>
              </p:cNvPr>
              <p:cNvSpPr/>
              <p:nvPr/>
            </p:nvSpPr>
            <p:spPr>
              <a:xfrm>
                <a:off x="8247583" y="4257167"/>
                <a:ext cx="271094" cy="236539"/>
              </a:xfrm>
              <a:custGeom>
                <a:avLst/>
                <a:gdLst/>
                <a:ahLst/>
                <a:cxnLst/>
                <a:rect l="l" t="t" r="r" b="b"/>
                <a:pathLst>
                  <a:path w="11509" h="10042" extrusionOk="0">
                    <a:moveTo>
                      <a:pt x="3836" y="9207"/>
                    </a:moveTo>
                    <a:cubicBezTo>
                      <a:pt x="3102" y="8774"/>
                      <a:pt x="2802" y="8173"/>
                      <a:pt x="2802" y="7439"/>
                    </a:cubicBezTo>
                    <a:cubicBezTo>
                      <a:pt x="2869" y="5271"/>
                      <a:pt x="1835" y="3603"/>
                      <a:pt x="534" y="2035"/>
                    </a:cubicBezTo>
                    <a:cubicBezTo>
                      <a:pt x="200" y="1602"/>
                      <a:pt x="0" y="1202"/>
                      <a:pt x="300" y="668"/>
                    </a:cubicBezTo>
                    <a:cubicBezTo>
                      <a:pt x="567" y="101"/>
                      <a:pt x="1068" y="1"/>
                      <a:pt x="1668" y="67"/>
                    </a:cubicBezTo>
                    <a:cubicBezTo>
                      <a:pt x="2168" y="101"/>
                      <a:pt x="2669" y="234"/>
                      <a:pt x="3169" y="268"/>
                    </a:cubicBezTo>
                    <a:cubicBezTo>
                      <a:pt x="3836" y="334"/>
                      <a:pt x="4503" y="268"/>
                      <a:pt x="5171" y="368"/>
                    </a:cubicBezTo>
                    <a:cubicBezTo>
                      <a:pt x="5871" y="434"/>
                      <a:pt x="6605" y="534"/>
                      <a:pt x="7272" y="701"/>
                    </a:cubicBezTo>
                    <a:cubicBezTo>
                      <a:pt x="8006" y="901"/>
                      <a:pt x="8706" y="1235"/>
                      <a:pt x="9574" y="1602"/>
                    </a:cubicBezTo>
                    <a:cubicBezTo>
                      <a:pt x="10041" y="2436"/>
                      <a:pt x="10674" y="3537"/>
                      <a:pt x="11242" y="4571"/>
                    </a:cubicBezTo>
                    <a:cubicBezTo>
                      <a:pt x="11508" y="5038"/>
                      <a:pt x="11375" y="5271"/>
                      <a:pt x="10875" y="5538"/>
                    </a:cubicBezTo>
                    <a:cubicBezTo>
                      <a:pt x="10508" y="5738"/>
                      <a:pt x="10074" y="5872"/>
                      <a:pt x="9707" y="6105"/>
                    </a:cubicBezTo>
                    <a:cubicBezTo>
                      <a:pt x="9173" y="6505"/>
                      <a:pt x="9173" y="6672"/>
                      <a:pt x="9407" y="7273"/>
                    </a:cubicBezTo>
                    <a:cubicBezTo>
                      <a:pt x="9674" y="7940"/>
                      <a:pt x="9941" y="8573"/>
                      <a:pt x="10074" y="9241"/>
                    </a:cubicBezTo>
                    <a:cubicBezTo>
                      <a:pt x="10207" y="9841"/>
                      <a:pt x="9907" y="10041"/>
                      <a:pt x="9374" y="10008"/>
                    </a:cubicBezTo>
                    <a:cubicBezTo>
                      <a:pt x="8740" y="9908"/>
                      <a:pt x="8239" y="9674"/>
                      <a:pt x="7806" y="9207"/>
                    </a:cubicBezTo>
                    <a:cubicBezTo>
                      <a:pt x="7339" y="8740"/>
                      <a:pt x="6838" y="8273"/>
                      <a:pt x="6238" y="7940"/>
                    </a:cubicBezTo>
                    <a:cubicBezTo>
                      <a:pt x="5337" y="7373"/>
                      <a:pt x="4937" y="7506"/>
                      <a:pt x="4403" y="8407"/>
                    </a:cubicBezTo>
                    <a:cubicBezTo>
                      <a:pt x="4337" y="8573"/>
                      <a:pt x="4203" y="8740"/>
                      <a:pt x="4103" y="8907"/>
                    </a:cubicBezTo>
                    <a:cubicBezTo>
                      <a:pt x="4070" y="9040"/>
                      <a:pt x="3970" y="9074"/>
                      <a:pt x="3836" y="920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421;p61">
                <a:extLst>
                  <a:ext uri="{FF2B5EF4-FFF2-40B4-BE49-F238E27FC236}">
                    <a16:creationId xmlns:a16="http://schemas.microsoft.com/office/drawing/2014/main" id="{D04EBF21-4E2E-45DD-8A90-3D6710273D7C}"/>
                  </a:ext>
                </a:extLst>
              </p:cNvPr>
              <p:cNvSpPr/>
              <p:nvPr/>
            </p:nvSpPr>
            <p:spPr>
              <a:xfrm>
                <a:off x="6372769" y="3344131"/>
                <a:ext cx="146182" cy="278185"/>
              </a:xfrm>
              <a:custGeom>
                <a:avLst/>
                <a:gdLst/>
                <a:ahLst/>
                <a:cxnLst/>
                <a:rect l="l" t="t" r="r" b="b"/>
                <a:pathLst>
                  <a:path w="6206" h="11810" extrusionOk="0">
                    <a:moveTo>
                      <a:pt x="1" y="5638"/>
                    </a:moveTo>
                    <a:cubicBezTo>
                      <a:pt x="68" y="4337"/>
                      <a:pt x="401" y="3436"/>
                      <a:pt x="1402" y="2936"/>
                    </a:cubicBezTo>
                    <a:cubicBezTo>
                      <a:pt x="2436" y="2402"/>
                      <a:pt x="3337" y="1602"/>
                      <a:pt x="4071" y="668"/>
                    </a:cubicBezTo>
                    <a:cubicBezTo>
                      <a:pt x="4337" y="401"/>
                      <a:pt x="4771" y="1"/>
                      <a:pt x="5071" y="1"/>
                    </a:cubicBezTo>
                    <a:cubicBezTo>
                      <a:pt x="5605" y="67"/>
                      <a:pt x="5405" y="734"/>
                      <a:pt x="5472" y="1101"/>
                    </a:cubicBezTo>
                    <a:cubicBezTo>
                      <a:pt x="5638" y="1768"/>
                      <a:pt x="5772" y="2469"/>
                      <a:pt x="5972" y="3103"/>
                    </a:cubicBezTo>
                    <a:cubicBezTo>
                      <a:pt x="6139" y="3603"/>
                      <a:pt x="6205" y="4070"/>
                      <a:pt x="5939" y="4571"/>
                    </a:cubicBezTo>
                    <a:cubicBezTo>
                      <a:pt x="5872" y="4737"/>
                      <a:pt x="5772" y="4937"/>
                      <a:pt x="5705" y="5104"/>
                    </a:cubicBezTo>
                    <a:cubicBezTo>
                      <a:pt x="4938" y="6472"/>
                      <a:pt x="4704" y="7973"/>
                      <a:pt x="4538" y="9507"/>
                    </a:cubicBezTo>
                    <a:cubicBezTo>
                      <a:pt x="4471" y="10008"/>
                      <a:pt x="4304" y="10575"/>
                      <a:pt x="4104" y="11075"/>
                    </a:cubicBezTo>
                    <a:cubicBezTo>
                      <a:pt x="3804" y="11676"/>
                      <a:pt x="3237" y="11809"/>
                      <a:pt x="2736" y="11309"/>
                    </a:cubicBezTo>
                    <a:cubicBezTo>
                      <a:pt x="2436" y="11075"/>
                      <a:pt x="2236" y="10675"/>
                      <a:pt x="2069" y="10308"/>
                    </a:cubicBezTo>
                    <a:cubicBezTo>
                      <a:pt x="1535" y="9174"/>
                      <a:pt x="968" y="8006"/>
                      <a:pt x="468" y="6906"/>
                    </a:cubicBezTo>
                    <a:cubicBezTo>
                      <a:pt x="268" y="6439"/>
                      <a:pt x="101" y="5938"/>
                      <a:pt x="1" y="563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422;p61">
                <a:extLst>
                  <a:ext uri="{FF2B5EF4-FFF2-40B4-BE49-F238E27FC236}">
                    <a16:creationId xmlns:a16="http://schemas.microsoft.com/office/drawing/2014/main" id="{B77E8A5D-10D6-4416-A3C4-23BEA94D852E}"/>
                  </a:ext>
                </a:extLst>
              </p:cNvPr>
              <p:cNvSpPr/>
              <p:nvPr/>
            </p:nvSpPr>
            <p:spPr>
              <a:xfrm>
                <a:off x="8601954" y="4709763"/>
                <a:ext cx="266383" cy="92736"/>
              </a:xfrm>
              <a:custGeom>
                <a:avLst/>
                <a:gdLst/>
                <a:ahLst/>
                <a:cxnLst/>
                <a:rect l="l" t="t" r="r" b="b"/>
                <a:pathLst>
                  <a:path w="11309" h="3937" extrusionOk="0">
                    <a:moveTo>
                      <a:pt x="0" y="401"/>
                    </a:moveTo>
                    <a:cubicBezTo>
                      <a:pt x="467" y="0"/>
                      <a:pt x="934" y="0"/>
                      <a:pt x="1368" y="67"/>
                    </a:cubicBezTo>
                    <a:cubicBezTo>
                      <a:pt x="2302" y="301"/>
                      <a:pt x="3169" y="534"/>
                      <a:pt x="4036" y="834"/>
                    </a:cubicBezTo>
                    <a:cubicBezTo>
                      <a:pt x="4737" y="1034"/>
                      <a:pt x="5404" y="1335"/>
                      <a:pt x="6138" y="1501"/>
                    </a:cubicBezTo>
                    <a:cubicBezTo>
                      <a:pt x="6538" y="1568"/>
                      <a:pt x="7005" y="1568"/>
                      <a:pt x="7372" y="1468"/>
                    </a:cubicBezTo>
                    <a:cubicBezTo>
                      <a:pt x="8640" y="1135"/>
                      <a:pt x="9741" y="1501"/>
                      <a:pt x="10841" y="2069"/>
                    </a:cubicBezTo>
                    <a:cubicBezTo>
                      <a:pt x="11041" y="2202"/>
                      <a:pt x="11308" y="2569"/>
                      <a:pt x="11242" y="2802"/>
                    </a:cubicBezTo>
                    <a:cubicBezTo>
                      <a:pt x="11175" y="3069"/>
                      <a:pt x="10875" y="3470"/>
                      <a:pt x="10574" y="3570"/>
                    </a:cubicBezTo>
                    <a:cubicBezTo>
                      <a:pt x="9707" y="3903"/>
                      <a:pt x="8807" y="3937"/>
                      <a:pt x="7839" y="3736"/>
                    </a:cubicBezTo>
                    <a:cubicBezTo>
                      <a:pt x="6972" y="3536"/>
                      <a:pt x="6071" y="3470"/>
                      <a:pt x="5204" y="3203"/>
                    </a:cubicBezTo>
                    <a:cubicBezTo>
                      <a:pt x="4704" y="3069"/>
                      <a:pt x="4203" y="2836"/>
                      <a:pt x="3736" y="2569"/>
                    </a:cubicBezTo>
                    <a:cubicBezTo>
                      <a:pt x="3036" y="2169"/>
                      <a:pt x="2335" y="1702"/>
                      <a:pt x="1501" y="1602"/>
                    </a:cubicBezTo>
                    <a:cubicBezTo>
                      <a:pt x="834" y="1535"/>
                      <a:pt x="367" y="1068"/>
                      <a:pt x="0" y="40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423;p61">
                <a:extLst>
                  <a:ext uri="{FF2B5EF4-FFF2-40B4-BE49-F238E27FC236}">
                    <a16:creationId xmlns:a16="http://schemas.microsoft.com/office/drawing/2014/main" id="{0EBA71C7-62B8-40A2-8853-4512B90B2476}"/>
                  </a:ext>
                </a:extLst>
              </p:cNvPr>
              <p:cNvSpPr/>
              <p:nvPr/>
            </p:nvSpPr>
            <p:spPr>
              <a:xfrm>
                <a:off x="5504533" y="3920865"/>
                <a:ext cx="122604" cy="100603"/>
              </a:xfrm>
              <a:custGeom>
                <a:avLst/>
                <a:gdLst/>
                <a:ahLst/>
                <a:cxnLst/>
                <a:rect l="l" t="t" r="r" b="b"/>
                <a:pathLst>
                  <a:path w="5205" h="4271" extrusionOk="0">
                    <a:moveTo>
                      <a:pt x="0" y="2302"/>
                    </a:moveTo>
                    <a:cubicBezTo>
                      <a:pt x="200" y="2202"/>
                      <a:pt x="401" y="2136"/>
                      <a:pt x="601" y="1969"/>
                    </a:cubicBezTo>
                    <a:cubicBezTo>
                      <a:pt x="1268" y="1435"/>
                      <a:pt x="1935" y="935"/>
                      <a:pt x="2602" y="334"/>
                    </a:cubicBezTo>
                    <a:cubicBezTo>
                      <a:pt x="3002" y="1"/>
                      <a:pt x="3369" y="34"/>
                      <a:pt x="3770" y="268"/>
                    </a:cubicBezTo>
                    <a:cubicBezTo>
                      <a:pt x="4937" y="768"/>
                      <a:pt x="5204" y="1302"/>
                      <a:pt x="4704" y="2436"/>
                    </a:cubicBezTo>
                    <a:cubicBezTo>
                      <a:pt x="4604" y="2636"/>
                      <a:pt x="4570" y="2869"/>
                      <a:pt x="4504" y="3103"/>
                    </a:cubicBezTo>
                    <a:cubicBezTo>
                      <a:pt x="4170" y="3970"/>
                      <a:pt x="3403" y="4270"/>
                      <a:pt x="2535" y="3870"/>
                    </a:cubicBezTo>
                    <a:cubicBezTo>
                      <a:pt x="2335" y="3803"/>
                      <a:pt x="2102" y="3670"/>
                      <a:pt x="1935" y="3503"/>
                    </a:cubicBezTo>
                    <a:cubicBezTo>
                      <a:pt x="1034" y="2703"/>
                      <a:pt x="1034" y="2703"/>
                      <a:pt x="0" y="230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424;p61">
                <a:extLst>
                  <a:ext uri="{FF2B5EF4-FFF2-40B4-BE49-F238E27FC236}">
                    <a16:creationId xmlns:a16="http://schemas.microsoft.com/office/drawing/2014/main" id="{76538F44-90CD-48CE-8077-9DDB9378BEC1}"/>
                  </a:ext>
                </a:extLst>
              </p:cNvPr>
              <p:cNvSpPr/>
              <p:nvPr/>
            </p:nvSpPr>
            <p:spPr>
              <a:xfrm>
                <a:off x="5678962" y="3886309"/>
                <a:ext cx="77802" cy="33024"/>
              </a:xfrm>
              <a:custGeom>
                <a:avLst/>
                <a:gdLst/>
                <a:ahLst/>
                <a:cxnLst/>
                <a:rect l="l" t="t" r="r" b="b"/>
                <a:pathLst>
                  <a:path w="3303" h="1402" extrusionOk="0">
                    <a:moveTo>
                      <a:pt x="3303" y="634"/>
                    </a:moveTo>
                    <a:cubicBezTo>
                      <a:pt x="3270" y="1134"/>
                      <a:pt x="3036" y="1401"/>
                      <a:pt x="2669" y="1334"/>
                    </a:cubicBezTo>
                    <a:cubicBezTo>
                      <a:pt x="1969" y="1301"/>
                      <a:pt x="1302" y="1268"/>
                      <a:pt x="634" y="1134"/>
                    </a:cubicBezTo>
                    <a:cubicBezTo>
                      <a:pt x="301" y="1101"/>
                      <a:pt x="1" y="834"/>
                      <a:pt x="34" y="434"/>
                    </a:cubicBezTo>
                    <a:cubicBezTo>
                      <a:pt x="67" y="0"/>
                      <a:pt x="468" y="0"/>
                      <a:pt x="734" y="67"/>
                    </a:cubicBezTo>
                    <a:cubicBezTo>
                      <a:pt x="1335" y="67"/>
                      <a:pt x="1969" y="100"/>
                      <a:pt x="2502" y="234"/>
                    </a:cubicBezTo>
                    <a:cubicBezTo>
                      <a:pt x="2803" y="267"/>
                      <a:pt x="3036" y="500"/>
                      <a:pt x="3303" y="6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425;p61">
                <a:extLst>
                  <a:ext uri="{FF2B5EF4-FFF2-40B4-BE49-F238E27FC236}">
                    <a16:creationId xmlns:a16="http://schemas.microsoft.com/office/drawing/2014/main" id="{F2D05C13-3A1F-4C14-B29B-C1D9C013AECD}"/>
                  </a:ext>
                </a:extLst>
              </p:cNvPr>
              <p:cNvSpPr/>
              <p:nvPr/>
            </p:nvSpPr>
            <p:spPr>
              <a:xfrm>
                <a:off x="4429620" y="825032"/>
                <a:ext cx="61314" cy="67603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2870" extrusionOk="0">
                    <a:moveTo>
                      <a:pt x="1" y="2636"/>
                    </a:moveTo>
                    <a:cubicBezTo>
                      <a:pt x="168" y="1201"/>
                      <a:pt x="1302" y="0"/>
                      <a:pt x="2369" y="100"/>
                    </a:cubicBezTo>
                    <a:cubicBezTo>
                      <a:pt x="2603" y="1201"/>
                      <a:pt x="1669" y="1702"/>
                      <a:pt x="1135" y="2369"/>
                    </a:cubicBezTo>
                    <a:cubicBezTo>
                      <a:pt x="868" y="2669"/>
                      <a:pt x="468" y="2869"/>
                      <a:pt x="1" y="263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426;p61">
                <a:extLst>
                  <a:ext uri="{FF2B5EF4-FFF2-40B4-BE49-F238E27FC236}">
                    <a16:creationId xmlns:a16="http://schemas.microsoft.com/office/drawing/2014/main" id="{776E914F-AFEA-4930-8015-C4F5CB706519}"/>
                  </a:ext>
                </a:extLst>
              </p:cNvPr>
              <p:cNvSpPr/>
              <p:nvPr/>
            </p:nvSpPr>
            <p:spPr>
              <a:xfrm>
                <a:off x="8808607" y="4402528"/>
                <a:ext cx="47934" cy="66025"/>
              </a:xfrm>
              <a:custGeom>
                <a:avLst/>
                <a:gdLst/>
                <a:ahLst/>
                <a:cxnLst/>
                <a:rect l="l" t="t" r="r" b="b"/>
                <a:pathLst>
                  <a:path w="2035" h="2803" extrusionOk="0">
                    <a:moveTo>
                      <a:pt x="2035" y="768"/>
                    </a:moveTo>
                    <a:cubicBezTo>
                      <a:pt x="2035" y="1569"/>
                      <a:pt x="1568" y="2169"/>
                      <a:pt x="1068" y="2669"/>
                    </a:cubicBezTo>
                    <a:cubicBezTo>
                      <a:pt x="934" y="2769"/>
                      <a:pt x="534" y="2803"/>
                      <a:pt x="367" y="2703"/>
                    </a:cubicBezTo>
                    <a:cubicBezTo>
                      <a:pt x="167" y="2569"/>
                      <a:pt x="0" y="2236"/>
                      <a:pt x="0" y="2002"/>
                    </a:cubicBezTo>
                    <a:cubicBezTo>
                      <a:pt x="0" y="1435"/>
                      <a:pt x="934" y="234"/>
                      <a:pt x="1435" y="67"/>
                    </a:cubicBezTo>
                    <a:cubicBezTo>
                      <a:pt x="1768" y="1"/>
                      <a:pt x="2035" y="234"/>
                      <a:pt x="2035" y="7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427;p61">
                <a:extLst>
                  <a:ext uri="{FF2B5EF4-FFF2-40B4-BE49-F238E27FC236}">
                    <a16:creationId xmlns:a16="http://schemas.microsoft.com/office/drawing/2014/main" id="{BF8D917A-A242-417D-B659-691AE1B4C85C}"/>
                  </a:ext>
                </a:extLst>
              </p:cNvPr>
              <p:cNvSpPr/>
              <p:nvPr/>
            </p:nvSpPr>
            <p:spPr>
              <a:xfrm>
                <a:off x="5317525" y="4072515"/>
                <a:ext cx="47157" cy="44825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1903" extrusionOk="0">
                    <a:moveTo>
                      <a:pt x="267" y="1902"/>
                    </a:moveTo>
                    <a:cubicBezTo>
                      <a:pt x="200" y="1769"/>
                      <a:pt x="0" y="1502"/>
                      <a:pt x="100" y="1402"/>
                    </a:cubicBezTo>
                    <a:cubicBezTo>
                      <a:pt x="501" y="935"/>
                      <a:pt x="934" y="501"/>
                      <a:pt x="1435" y="167"/>
                    </a:cubicBezTo>
                    <a:cubicBezTo>
                      <a:pt x="1668" y="1"/>
                      <a:pt x="2002" y="401"/>
                      <a:pt x="1902" y="768"/>
                    </a:cubicBezTo>
                    <a:cubicBezTo>
                      <a:pt x="1768" y="1235"/>
                      <a:pt x="868" y="1902"/>
                      <a:pt x="267" y="190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428;p61">
                <a:extLst>
                  <a:ext uri="{FF2B5EF4-FFF2-40B4-BE49-F238E27FC236}">
                    <a16:creationId xmlns:a16="http://schemas.microsoft.com/office/drawing/2014/main" id="{2C3C2590-A90F-41B0-B9C3-F175065EA236}"/>
                  </a:ext>
                </a:extLst>
              </p:cNvPr>
              <p:cNvSpPr/>
              <p:nvPr/>
            </p:nvSpPr>
            <p:spPr>
              <a:xfrm>
                <a:off x="8689957" y="4290169"/>
                <a:ext cx="56579" cy="47181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003" extrusionOk="0">
                    <a:moveTo>
                      <a:pt x="2402" y="1802"/>
                    </a:moveTo>
                    <a:cubicBezTo>
                      <a:pt x="1601" y="2002"/>
                      <a:pt x="968" y="1869"/>
                      <a:pt x="467" y="1202"/>
                    </a:cubicBezTo>
                    <a:cubicBezTo>
                      <a:pt x="167" y="801"/>
                      <a:pt x="0" y="368"/>
                      <a:pt x="467" y="1"/>
                    </a:cubicBezTo>
                    <a:cubicBezTo>
                      <a:pt x="1301" y="268"/>
                      <a:pt x="2135" y="1001"/>
                      <a:pt x="2402" y="180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429;p61">
                <a:extLst>
                  <a:ext uri="{FF2B5EF4-FFF2-40B4-BE49-F238E27FC236}">
                    <a16:creationId xmlns:a16="http://schemas.microsoft.com/office/drawing/2014/main" id="{33D7C6B6-BDAC-4114-AD37-E9A0301E008B}"/>
                  </a:ext>
                </a:extLst>
              </p:cNvPr>
              <p:cNvSpPr/>
              <p:nvPr/>
            </p:nvSpPr>
            <p:spPr>
              <a:xfrm>
                <a:off x="6757008" y="376370"/>
                <a:ext cx="187027" cy="275028"/>
              </a:xfrm>
              <a:custGeom>
                <a:avLst/>
                <a:gdLst/>
                <a:ahLst/>
                <a:cxnLst/>
                <a:rect l="l" t="t" r="r" b="b"/>
                <a:pathLst>
                  <a:path w="7940" h="11676" extrusionOk="0">
                    <a:moveTo>
                      <a:pt x="7940" y="3003"/>
                    </a:moveTo>
                    <a:cubicBezTo>
                      <a:pt x="7773" y="3503"/>
                      <a:pt x="7639" y="3970"/>
                      <a:pt x="7439" y="4337"/>
                    </a:cubicBezTo>
                    <a:cubicBezTo>
                      <a:pt x="7139" y="4837"/>
                      <a:pt x="6805" y="5304"/>
                      <a:pt x="6472" y="5738"/>
                    </a:cubicBezTo>
                    <a:cubicBezTo>
                      <a:pt x="6105" y="6238"/>
                      <a:pt x="5938" y="6739"/>
                      <a:pt x="6405" y="7306"/>
                    </a:cubicBezTo>
                    <a:cubicBezTo>
                      <a:pt x="6739" y="7673"/>
                      <a:pt x="6772" y="8073"/>
                      <a:pt x="6472" y="8506"/>
                    </a:cubicBezTo>
                    <a:cubicBezTo>
                      <a:pt x="6072" y="9140"/>
                      <a:pt x="5972" y="9807"/>
                      <a:pt x="6038" y="10508"/>
                    </a:cubicBezTo>
                    <a:cubicBezTo>
                      <a:pt x="6038" y="10908"/>
                      <a:pt x="6038" y="11342"/>
                      <a:pt x="5571" y="11509"/>
                    </a:cubicBezTo>
                    <a:cubicBezTo>
                      <a:pt x="5138" y="11675"/>
                      <a:pt x="4771" y="11442"/>
                      <a:pt x="4470" y="11175"/>
                    </a:cubicBezTo>
                    <a:cubicBezTo>
                      <a:pt x="4270" y="11008"/>
                      <a:pt x="4104" y="10808"/>
                      <a:pt x="3970" y="10541"/>
                    </a:cubicBezTo>
                    <a:cubicBezTo>
                      <a:pt x="3503" y="9507"/>
                      <a:pt x="2636" y="8873"/>
                      <a:pt x="1668" y="8373"/>
                    </a:cubicBezTo>
                    <a:cubicBezTo>
                      <a:pt x="935" y="7939"/>
                      <a:pt x="501" y="7439"/>
                      <a:pt x="434" y="6605"/>
                    </a:cubicBezTo>
                    <a:cubicBezTo>
                      <a:pt x="401" y="6205"/>
                      <a:pt x="334" y="5838"/>
                      <a:pt x="267" y="5438"/>
                    </a:cubicBezTo>
                    <a:cubicBezTo>
                      <a:pt x="1" y="4537"/>
                      <a:pt x="401" y="3903"/>
                      <a:pt x="1068" y="3369"/>
                    </a:cubicBezTo>
                    <a:cubicBezTo>
                      <a:pt x="1668" y="2869"/>
                      <a:pt x="2269" y="2369"/>
                      <a:pt x="3203" y="2502"/>
                    </a:cubicBezTo>
                    <a:cubicBezTo>
                      <a:pt x="3670" y="2569"/>
                      <a:pt x="4070" y="2269"/>
                      <a:pt x="4270" y="1768"/>
                    </a:cubicBezTo>
                    <a:cubicBezTo>
                      <a:pt x="4404" y="1501"/>
                      <a:pt x="4571" y="1235"/>
                      <a:pt x="4704" y="1001"/>
                    </a:cubicBezTo>
                    <a:cubicBezTo>
                      <a:pt x="5238" y="100"/>
                      <a:pt x="5605" y="0"/>
                      <a:pt x="6605" y="334"/>
                    </a:cubicBezTo>
                    <a:cubicBezTo>
                      <a:pt x="6739" y="367"/>
                      <a:pt x="6906" y="401"/>
                      <a:pt x="6939" y="534"/>
                    </a:cubicBezTo>
                    <a:cubicBezTo>
                      <a:pt x="7272" y="1335"/>
                      <a:pt x="7606" y="2169"/>
                      <a:pt x="7940" y="300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430;p61">
                <a:extLst>
                  <a:ext uri="{FF2B5EF4-FFF2-40B4-BE49-F238E27FC236}">
                    <a16:creationId xmlns:a16="http://schemas.microsoft.com/office/drawing/2014/main" id="{B0B0D218-13CB-4C53-B125-AD050E84868D}"/>
                  </a:ext>
                </a:extLst>
              </p:cNvPr>
              <p:cNvSpPr/>
              <p:nvPr/>
            </p:nvSpPr>
            <p:spPr>
              <a:xfrm>
                <a:off x="7533330" y="48713"/>
                <a:ext cx="96670" cy="244383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10375" extrusionOk="0">
                    <a:moveTo>
                      <a:pt x="3770" y="0"/>
                    </a:moveTo>
                    <a:cubicBezTo>
                      <a:pt x="4103" y="234"/>
                      <a:pt x="4037" y="501"/>
                      <a:pt x="3970" y="801"/>
                    </a:cubicBezTo>
                    <a:cubicBezTo>
                      <a:pt x="3436" y="2802"/>
                      <a:pt x="3203" y="4937"/>
                      <a:pt x="1969" y="6739"/>
                    </a:cubicBezTo>
                    <a:cubicBezTo>
                      <a:pt x="1635" y="7206"/>
                      <a:pt x="1502" y="7739"/>
                      <a:pt x="1468" y="8306"/>
                    </a:cubicBezTo>
                    <a:cubicBezTo>
                      <a:pt x="1435" y="8907"/>
                      <a:pt x="1168" y="9474"/>
                      <a:pt x="968" y="10041"/>
                    </a:cubicBezTo>
                    <a:cubicBezTo>
                      <a:pt x="934" y="10208"/>
                      <a:pt x="634" y="10241"/>
                      <a:pt x="434" y="10375"/>
                    </a:cubicBezTo>
                    <a:cubicBezTo>
                      <a:pt x="334" y="10208"/>
                      <a:pt x="167" y="10041"/>
                      <a:pt x="167" y="9874"/>
                    </a:cubicBezTo>
                    <a:cubicBezTo>
                      <a:pt x="0" y="8540"/>
                      <a:pt x="101" y="7239"/>
                      <a:pt x="934" y="6038"/>
                    </a:cubicBezTo>
                    <a:cubicBezTo>
                      <a:pt x="1535" y="5104"/>
                      <a:pt x="2102" y="4203"/>
                      <a:pt x="2135" y="3036"/>
                    </a:cubicBezTo>
                    <a:cubicBezTo>
                      <a:pt x="2135" y="2302"/>
                      <a:pt x="3303" y="434"/>
                      <a:pt x="377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431;p61">
                <a:extLst>
                  <a:ext uri="{FF2B5EF4-FFF2-40B4-BE49-F238E27FC236}">
                    <a16:creationId xmlns:a16="http://schemas.microsoft.com/office/drawing/2014/main" id="{0CBC1B6F-2C9C-42EF-B24B-BB1713A8B818}"/>
                  </a:ext>
                </a:extLst>
              </p:cNvPr>
              <p:cNvSpPr/>
              <p:nvPr/>
            </p:nvSpPr>
            <p:spPr>
              <a:xfrm>
                <a:off x="6743652" y="686738"/>
                <a:ext cx="176027" cy="66802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2836" extrusionOk="0">
                    <a:moveTo>
                      <a:pt x="267" y="201"/>
                    </a:moveTo>
                    <a:cubicBezTo>
                      <a:pt x="1468" y="668"/>
                      <a:pt x="2702" y="201"/>
                      <a:pt x="3937" y="734"/>
                    </a:cubicBezTo>
                    <a:cubicBezTo>
                      <a:pt x="4337" y="901"/>
                      <a:pt x="4971" y="701"/>
                      <a:pt x="5471" y="534"/>
                    </a:cubicBezTo>
                    <a:cubicBezTo>
                      <a:pt x="6038" y="367"/>
                      <a:pt x="6605" y="0"/>
                      <a:pt x="7272" y="34"/>
                    </a:cubicBezTo>
                    <a:cubicBezTo>
                      <a:pt x="7473" y="634"/>
                      <a:pt x="7139" y="968"/>
                      <a:pt x="6839" y="1301"/>
                    </a:cubicBezTo>
                    <a:cubicBezTo>
                      <a:pt x="6472" y="1702"/>
                      <a:pt x="6038" y="2069"/>
                      <a:pt x="5605" y="2402"/>
                    </a:cubicBezTo>
                    <a:cubicBezTo>
                      <a:pt x="5271" y="2636"/>
                      <a:pt x="4837" y="2836"/>
                      <a:pt x="4470" y="2802"/>
                    </a:cubicBezTo>
                    <a:cubicBezTo>
                      <a:pt x="3370" y="2669"/>
                      <a:pt x="2302" y="2469"/>
                      <a:pt x="1268" y="2135"/>
                    </a:cubicBezTo>
                    <a:cubicBezTo>
                      <a:pt x="201" y="1835"/>
                      <a:pt x="1" y="1335"/>
                      <a:pt x="267" y="20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432;p61">
                <a:extLst>
                  <a:ext uri="{FF2B5EF4-FFF2-40B4-BE49-F238E27FC236}">
                    <a16:creationId xmlns:a16="http://schemas.microsoft.com/office/drawing/2014/main" id="{58EEC8BF-BD16-4BEC-9A59-70902A58210A}"/>
                  </a:ext>
                </a:extLst>
              </p:cNvPr>
              <p:cNvSpPr/>
              <p:nvPr/>
            </p:nvSpPr>
            <p:spPr>
              <a:xfrm>
                <a:off x="6584157" y="513864"/>
                <a:ext cx="99803" cy="135182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5739" extrusionOk="0">
                    <a:moveTo>
                      <a:pt x="4203" y="3136"/>
                    </a:moveTo>
                    <a:cubicBezTo>
                      <a:pt x="4203" y="3637"/>
                      <a:pt x="4236" y="4137"/>
                      <a:pt x="4203" y="4638"/>
                    </a:cubicBezTo>
                    <a:cubicBezTo>
                      <a:pt x="4136" y="5071"/>
                      <a:pt x="4036" y="5505"/>
                      <a:pt x="3503" y="5638"/>
                    </a:cubicBezTo>
                    <a:cubicBezTo>
                      <a:pt x="3036" y="5738"/>
                      <a:pt x="2735" y="5405"/>
                      <a:pt x="2435" y="5071"/>
                    </a:cubicBezTo>
                    <a:cubicBezTo>
                      <a:pt x="2302" y="4971"/>
                      <a:pt x="2268" y="4804"/>
                      <a:pt x="2168" y="4671"/>
                    </a:cubicBezTo>
                    <a:cubicBezTo>
                      <a:pt x="1835" y="3904"/>
                      <a:pt x="1401" y="3203"/>
                      <a:pt x="767" y="2669"/>
                    </a:cubicBezTo>
                    <a:cubicBezTo>
                      <a:pt x="334" y="2303"/>
                      <a:pt x="0" y="1836"/>
                      <a:pt x="100" y="1202"/>
                    </a:cubicBezTo>
                    <a:cubicBezTo>
                      <a:pt x="167" y="401"/>
                      <a:pt x="767" y="1"/>
                      <a:pt x="1501" y="68"/>
                    </a:cubicBezTo>
                    <a:cubicBezTo>
                      <a:pt x="1935" y="134"/>
                      <a:pt x="2335" y="134"/>
                      <a:pt x="2769" y="68"/>
                    </a:cubicBezTo>
                    <a:cubicBezTo>
                      <a:pt x="3436" y="1"/>
                      <a:pt x="3603" y="34"/>
                      <a:pt x="3836" y="635"/>
                    </a:cubicBezTo>
                    <a:cubicBezTo>
                      <a:pt x="4003" y="1002"/>
                      <a:pt x="4103" y="1469"/>
                      <a:pt x="4136" y="1869"/>
                    </a:cubicBezTo>
                    <a:cubicBezTo>
                      <a:pt x="4170" y="2303"/>
                      <a:pt x="4136" y="2736"/>
                      <a:pt x="4136" y="3170"/>
                    </a:cubicBezTo>
                    <a:cubicBezTo>
                      <a:pt x="4136" y="3136"/>
                      <a:pt x="4136" y="3136"/>
                      <a:pt x="4203" y="313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433;p61">
                <a:extLst>
                  <a:ext uri="{FF2B5EF4-FFF2-40B4-BE49-F238E27FC236}">
                    <a16:creationId xmlns:a16="http://schemas.microsoft.com/office/drawing/2014/main" id="{93F3F2BD-DB66-4472-B713-3F41E76AD734}"/>
                  </a:ext>
                </a:extLst>
              </p:cNvPr>
              <p:cNvSpPr/>
              <p:nvPr/>
            </p:nvSpPr>
            <p:spPr>
              <a:xfrm>
                <a:off x="7263030" y="586156"/>
                <a:ext cx="72314" cy="49536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2103" extrusionOk="0">
                    <a:moveTo>
                      <a:pt x="1168" y="67"/>
                    </a:moveTo>
                    <a:cubicBezTo>
                      <a:pt x="1668" y="268"/>
                      <a:pt x="2402" y="468"/>
                      <a:pt x="2769" y="1168"/>
                    </a:cubicBezTo>
                    <a:cubicBezTo>
                      <a:pt x="3069" y="1769"/>
                      <a:pt x="2836" y="2102"/>
                      <a:pt x="2236" y="2102"/>
                    </a:cubicBezTo>
                    <a:cubicBezTo>
                      <a:pt x="1802" y="2102"/>
                      <a:pt x="1335" y="2002"/>
                      <a:pt x="935" y="1935"/>
                    </a:cubicBezTo>
                    <a:cubicBezTo>
                      <a:pt x="468" y="1835"/>
                      <a:pt x="1" y="1001"/>
                      <a:pt x="134" y="568"/>
                    </a:cubicBezTo>
                    <a:cubicBezTo>
                      <a:pt x="267" y="134"/>
                      <a:pt x="601" y="1"/>
                      <a:pt x="1168" y="6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" name="Google Shape;1438;p61">
              <a:extLst>
                <a:ext uri="{FF2B5EF4-FFF2-40B4-BE49-F238E27FC236}">
                  <a16:creationId xmlns:a16="http://schemas.microsoft.com/office/drawing/2014/main" id="{4AB1E7B3-13ED-462C-9805-24081BAAFE89}"/>
                </a:ext>
              </a:extLst>
            </p:cNvPr>
            <p:cNvSpPr/>
            <p:nvPr/>
          </p:nvSpPr>
          <p:spPr>
            <a:xfrm>
              <a:off x="5704897" y="1001817"/>
              <a:ext cx="196449" cy="183894"/>
            </a:xfrm>
            <a:custGeom>
              <a:avLst/>
              <a:gdLst/>
              <a:ahLst/>
              <a:cxnLst/>
              <a:rect l="l" t="t" r="r" b="b"/>
              <a:pathLst>
                <a:path w="8340" h="7807" extrusionOk="0">
                  <a:moveTo>
                    <a:pt x="0" y="6172"/>
                  </a:moveTo>
                  <a:cubicBezTo>
                    <a:pt x="367" y="5671"/>
                    <a:pt x="6171" y="434"/>
                    <a:pt x="6839" y="1"/>
                  </a:cubicBezTo>
                  <a:cubicBezTo>
                    <a:pt x="7172" y="601"/>
                    <a:pt x="7606" y="1001"/>
                    <a:pt x="8340" y="1202"/>
                  </a:cubicBezTo>
                  <a:cubicBezTo>
                    <a:pt x="7906" y="1669"/>
                    <a:pt x="7606" y="2102"/>
                    <a:pt x="7239" y="2469"/>
                  </a:cubicBezTo>
                  <a:cubicBezTo>
                    <a:pt x="5938" y="3770"/>
                    <a:pt x="4670" y="5038"/>
                    <a:pt x="3436" y="6372"/>
                  </a:cubicBezTo>
                  <a:cubicBezTo>
                    <a:pt x="3036" y="6839"/>
                    <a:pt x="2536" y="7206"/>
                    <a:pt x="2069" y="7640"/>
                  </a:cubicBezTo>
                  <a:cubicBezTo>
                    <a:pt x="1902" y="7806"/>
                    <a:pt x="1702" y="7806"/>
                    <a:pt x="1468" y="7673"/>
                  </a:cubicBezTo>
                  <a:cubicBezTo>
                    <a:pt x="1068" y="7473"/>
                    <a:pt x="267" y="6639"/>
                    <a:pt x="0" y="617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39;p61">
              <a:extLst>
                <a:ext uri="{FF2B5EF4-FFF2-40B4-BE49-F238E27FC236}">
                  <a16:creationId xmlns:a16="http://schemas.microsoft.com/office/drawing/2014/main" id="{29C6E16F-830B-4575-8D58-24CF166CC4A9}"/>
                </a:ext>
              </a:extLst>
            </p:cNvPr>
            <p:cNvSpPr/>
            <p:nvPr/>
          </p:nvSpPr>
          <p:spPr>
            <a:xfrm>
              <a:off x="5703319" y="790453"/>
              <a:ext cx="184671" cy="175249"/>
            </a:xfrm>
            <a:custGeom>
              <a:avLst/>
              <a:gdLst/>
              <a:ahLst/>
              <a:cxnLst/>
              <a:rect l="l" t="t" r="r" b="b"/>
              <a:pathLst>
                <a:path w="7840" h="7440" extrusionOk="0">
                  <a:moveTo>
                    <a:pt x="7840" y="5905"/>
                  </a:moveTo>
                  <a:cubicBezTo>
                    <a:pt x="7439" y="6439"/>
                    <a:pt x="7072" y="6939"/>
                    <a:pt x="6672" y="7439"/>
                  </a:cubicBezTo>
                  <a:cubicBezTo>
                    <a:pt x="5705" y="7139"/>
                    <a:pt x="634" y="2736"/>
                    <a:pt x="1" y="1335"/>
                  </a:cubicBezTo>
                  <a:cubicBezTo>
                    <a:pt x="234" y="1168"/>
                    <a:pt x="401" y="968"/>
                    <a:pt x="634" y="801"/>
                  </a:cubicBezTo>
                  <a:cubicBezTo>
                    <a:pt x="968" y="568"/>
                    <a:pt x="1335" y="334"/>
                    <a:pt x="1735" y="134"/>
                  </a:cubicBezTo>
                  <a:cubicBezTo>
                    <a:pt x="1935" y="1"/>
                    <a:pt x="2102" y="67"/>
                    <a:pt x="2202" y="167"/>
                  </a:cubicBezTo>
                  <a:cubicBezTo>
                    <a:pt x="2603" y="501"/>
                    <a:pt x="2936" y="901"/>
                    <a:pt x="3270" y="1235"/>
                  </a:cubicBezTo>
                  <a:cubicBezTo>
                    <a:pt x="4637" y="2602"/>
                    <a:pt x="6005" y="3970"/>
                    <a:pt x="7373" y="5404"/>
                  </a:cubicBezTo>
                  <a:cubicBezTo>
                    <a:pt x="7573" y="5505"/>
                    <a:pt x="7740" y="5738"/>
                    <a:pt x="7840" y="590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41;p61">
              <a:extLst>
                <a:ext uri="{FF2B5EF4-FFF2-40B4-BE49-F238E27FC236}">
                  <a16:creationId xmlns:a16="http://schemas.microsoft.com/office/drawing/2014/main" id="{D24CF8EE-2152-4226-B536-3B22EFAFF283}"/>
                </a:ext>
              </a:extLst>
            </p:cNvPr>
            <p:cNvSpPr/>
            <p:nvPr/>
          </p:nvSpPr>
          <p:spPr>
            <a:xfrm>
              <a:off x="5931196" y="777874"/>
              <a:ext cx="181515" cy="177605"/>
            </a:xfrm>
            <a:custGeom>
              <a:avLst/>
              <a:gdLst/>
              <a:ahLst/>
              <a:cxnLst/>
              <a:rect l="l" t="t" r="r" b="b"/>
              <a:pathLst>
                <a:path w="7706" h="7540" extrusionOk="0">
                  <a:moveTo>
                    <a:pt x="834" y="7540"/>
                  </a:moveTo>
                  <a:cubicBezTo>
                    <a:pt x="567" y="7139"/>
                    <a:pt x="300" y="6806"/>
                    <a:pt x="0" y="6339"/>
                  </a:cubicBezTo>
                  <a:cubicBezTo>
                    <a:pt x="67" y="6172"/>
                    <a:pt x="200" y="5972"/>
                    <a:pt x="367" y="5805"/>
                  </a:cubicBezTo>
                  <a:cubicBezTo>
                    <a:pt x="767" y="5371"/>
                    <a:pt x="1134" y="5004"/>
                    <a:pt x="1501" y="4638"/>
                  </a:cubicBezTo>
                  <a:cubicBezTo>
                    <a:pt x="2802" y="3303"/>
                    <a:pt x="4103" y="2002"/>
                    <a:pt x="5337" y="668"/>
                  </a:cubicBezTo>
                  <a:cubicBezTo>
                    <a:pt x="5604" y="401"/>
                    <a:pt x="5838" y="201"/>
                    <a:pt x="6105" y="1"/>
                  </a:cubicBezTo>
                  <a:cubicBezTo>
                    <a:pt x="6805" y="535"/>
                    <a:pt x="7339" y="1168"/>
                    <a:pt x="7706" y="1902"/>
                  </a:cubicBezTo>
                  <a:cubicBezTo>
                    <a:pt x="7539" y="2469"/>
                    <a:pt x="7139" y="2803"/>
                    <a:pt x="6705" y="3070"/>
                  </a:cubicBezTo>
                  <a:cubicBezTo>
                    <a:pt x="5938" y="3704"/>
                    <a:pt x="5037" y="4304"/>
                    <a:pt x="4203" y="4871"/>
                  </a:cubicBezTo>
                  <a:cubicBezTo>
                    <a:pt x="3703" y="5238"/>
                    <a:pt x="3203" y="5672"/>
                    <a:pt x="2769" y="6072"/>
                  </a:cubicBezTo>
                  <a:cubicBezTo>
                    <a:pt x="2302" y="6506"/>
                    <a:pt x="1802" y="6872"/>
                    <a:pt x="1335" y="7306"/>
                  </a:cubicBezTo>
                  <a:cubicBezTo>
                    <a:pt x="1268" y="7373"/>
                    <a:pt x="1034" y="7440"/>
                    <a:pt x="834" y="75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50;p61">
              <a:extLst>
                <a:ext uri="{FF2B5EF4-FFF2-40B4-BE49-F238E27FC236}">
                  <a16:creationId xmlns:a16="http://schemas.microsoft.com/office/drawing/2014/main" id="{EB4FB584-0471-4F95-B069-F5063B1AC01D}"/>
                </a:ext>
              </a:extLst>
            </p:cNvPr>
            <p:cNvSpPr/>
            <p:nvPr/>
          </p:nvSpPr>
          <p:spPr>
            <a:xfrm>
              <a:off x="4928800" y="1084050"/>
              <a:ext cx="153973" cy="156582"/>
            </a:xfrm>
            <a:custGeom>
              <a:avLst/>
              <a:gdLst/>
              <a:ahLst/>
              <a:cxnLst/>
              <a:rect l="l" t="t" r="r" b="b"/>
              <a:pathLst>
                <a:path w="5972" h="6072" extrusionOk="0">
                  <a:moveTo>
                    <a:pt x="3637" y="67"/>
                  </a:moveTo>
                  <a:cubicBezTo>
                    <a:pt x="4404" y="0"/>
                    <a:pt x="4938" y="534"/>
                    <a:pt x="5338" y="1334"/>
                  </a:cubicBezTo>
                  <a:cubicBezTo>
                    <a:pt x="5972" y="2569"/>
                    <a:pt x="5872" y="3769"/>
                    <a:pt x="5138" y="4937"/>
                  </a:cubicBezTo>
                  <a:cubicBezTo>
                    <a:pt x="4771" y="5504"/>
                    <a:pt x="4237" y="5738"/>
                    <a:pt x="3637" y="5871"/>
                  </a:cubicBezTo>
                  <a:cubicBezTo>
                    <a:pt x="2803" y="6038"/>
                    <a:pt x="1969" y="6071"/>
                    <a:pt x="1335" y="5404"/>
                  </a:cubicBezTo>
                  <a:cubicBezTo>
                    <a:pt x="134" y="4170"/>
                    <a:pt x="1" y="2569"/>
                    <a:pt x="835" y="1234"/>
                  </a:cubicBezTo>
                  <a:cubicBezTo>
                    <a:pt x="1035" y="901"/>
                    <a:pt x="1468" y="667"/>
                    <a:pt x="1869" y="434"/>
                  </a:cubicBezTo>
                  <a:cubicBezTo>
                    <a:pt x="2369" y="167"/>
                    <a:pt x="2903" y="33"/>
                    <a:pt x="3637" y="67"/>
                  </a:cubicBezTo>
                  <a:close/>
                  <a:moveTo>
                    <a:pt x="5371" y="2869"/>
                  </a:moveTo>
                  <a:cubicBezTo>
                    <a:pt x="5405" y="2035"/>
                    <a:pt x="5004" y="1401"/>
                    <a:pt x="4471" y="834"/>
                  </a:cubicBezTo>
                  <a:cubicBezTo>
                    <a:pt x="4337" y="701"/>
                    <a:pt x="4170" y="667"/>
                    <a:pt x="4004" y="601"/>
                  </a:cubicBezTo>
                  <a:cubicBezTo>
                    <a:pt x="3170" y="400"/>
                    <a:pt x="2336" y="567"/>
                    <a:pt x="1635" y="1034"/>
                  </a:cubicBezTo>
                  <a:cubicBezTo>
                    <a:pt x="1035" y="1401"/>
                    <a:pt x="701" y="1935"/>
                    <a:pt x="701" y="2602"/>
                  </a:cubicBezTo>
                  <a:cubicBezTo>
                    <a:pt x="668" y="3469"/>
                    <a:pt x="968" y="4236"/>
                    <a:pt x="1502" y="4904"/>
                  </a:cubicBezTo>
                  <a:cubicBezTo>
                    <a:pt x="1802" y="5237"/>
                    <a:pt x="2169" y="5437"/>
                    <a:pt x="2669" y="5504"/>
                  </a:cubicBezTo>
                  <a:cubicBezTo>
                    <a:pt x="3236" y="5537"/>
                    <a:pt x="3803" y="5404"/>
                    <a:pt x="4304" y="5104"/>
                  </a:cubicBezTo>
                  <a:cubicBezTo>
                    <a:pt x="4504" y="5004"/>
                    <a:pt x="4737" y="4837"/>
                    <a:pt x="4871" y="4603"/>
                  </a:cubicBezTo>
                  <a:cubicBezTo>
                    <a:pt x="5171" y="4103"/>
                    <a:pt x="5405" y="3536"/>
                    <a:pt x="5371" y="28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451;p61">
              <a:extLst>
                <a:ext uri="{FF2B5EF4-FFF2-40B4-BE49-F238E27FC236}">
                  <a16:creationId xmlns:a16="http://schemas.microsoft.com/office/drawing/2014/main" id="{CA5A23E5-F0C4-4352-BBF3-0D7718F619EF}"/>
                </a:ext>
              </a:extLst>
            </p:cNvPr>
            <p:cNvSpPr/>
            <p:nvPr/>
          </p:nvSpPr>
          <p:spPr>
            <a:xfrm>
              <a:off x="4970999" y="1122821"/>
              <a:ext cx="46380" cy="49536"/>
            </a:xfrm>
            <a:custGeom>
              <a:avLst/>
              <a:gdLst/>
              <a:ahLst/>
              <a:cxnLst/>
              <a:rect l="l" t="t" r="r" b="b"/>
              <a:pathLst>
                <a:path w="1969" h="2103" extrusionOk="0">
                  <a:moveTo>
                    <a:pt x="1335" y="1535"/>
                  </a:moveTo>
                  <a:cubicBezTo>
                    <a:pt x="1535" y="1035"/>
                    <a:pt x="1168" y="501"/>
                    <a:pt x="1502" y="1"/>
                  </a:cubicBezTo>
                  <a:cubicBezTo>
                    <a:pt x="1802" y="334"/>
                    <a:pt x="1669" y="701"/>
                    <a:pt x="1702" y="1068"/>
                  </a:cubicBezTo>
                  <a:cubicBezTo>
                    <a:pt x="1735" y="1402"/>
                    <a:pt x="1969" y="1802"/>
                    <a:pt x="1669" y="2102"/>
                  </a:cubicBezTo>
                  <a:lnTo>
                    <a:pt x="401" y="2102"/>
                  </a:lnTo>
                  <a:cubicBezTo>
                    <a:pt x="134" y="2102"/>
                    <a:pt x="1" y="2002"/>
                    <a:pt x="34" y="1835"/>
                  </a:cubicBezTo>
                  <a:cubicBezTo>
                    <a:pt x="68" y="1602"/>
                    <a:pt x="301" y="1502"/>
                    <a:pt x="501" y="1569"/>
                  </a:cubicBezTo>
                  <a:cubicBezTo>
                    <a:pt x="801" y="1669"/>
                    <a:pt x="1068" y="1635"/>
                    <a:pt x="1335" y="15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53;p61">
              <a:extLst>
                <a:ext uri="{FF2B5EF4-FFF2-40B4-BE49-F238E27FC236}">
                  <a16:creationId xmlns:a16="http://schemas.microsoft.com/office/drawing/2014/main" id="{6D59517E-72C7-48C6-8D4E-9DADBE1DFF94}"/>
                </a:ext>
              </a:extLst>
            </p:cNvPr>
            <p:cNvSpPr/>
            <p:nvPr/>
          </p:nvSpPr>
          <p:spPr>
            <a:xfrm>
              <a:off x="7112176" y="3815853"/>
              <a:ext cx="70751" cy="75972"/>
            </a:xfrm>
            <a:custGeom>
              <a:avLst/>
              <a:gdLst/>
              <a:ahLst/>
              <a:cxnLst/>
              <a:rect l="l" t="t" r="r" b="b"/>
              <a:pathLst>
                <a:path w="2703" h="2903" extrusionOk="0">
                  <a:moveTo>
                    <a:pt x="2602" y="2669"/>
                  </a:moveTo>
                  <a:cubicBezTo>
                    <a:pt x="1735" y="2903"/>
                    <a:pt x="901" y="2636"/>
                    <a:pt x="34" y="2736"/>
                  </a:cubicBezTo>
                  <a:cubicBezTo>
                    <a:pt x="34" y="2569"/>
                    <a:pt x="0" y="2436"/>
                    <a:pt x="0" y="2302"/>
                  </a:cubicBezTo>
                  <a:cubicBezTo>
                    <a:pt x="67" y="1902"/>
                    <a:pt x="167" y="1435"/>
                    <a:pt x="267" y="1001"/>
                  </a:cubicBezTo>
                  <a:cubicBezTo>
                    <a:pt x="401" y="634"/>
                    <a:pt x="667" y="401"/>
                    <a:pt x="1001" y="167"/>
                  </a:cubicBezTo>
                  <a:cubicBezTo>
                    <a:pt x="1368" y="0"/>
                    <a:pt x="1835" y="101"/>
                    <a:pt x="2068" y="434"/>
                  </a:cubicBezTo>
                  <a:cubicBezTo>
                    <a:pt x="2435" y="968"/>
                    <a:pt x="2702" y="1969"/>
                    <a:pt x="2602" y="26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54;p61">
              <a:extLst>
                <a:ext uri="{FF2B5EF4-FFF2-40B4-BE49-F238E27FC236}">
                  <a16:creationId xmlns:a16="http://schemas.microsoft.com/office/drawing/2014/main" id="{8E96F6C8-5A40-47A6-8275-3364DA650B26}"/>
                </a:ext>
              </a:extLst>
            </p:cNvPr>
            <p:cNvSpPr/>
            <p:nvPr/>
          </p:nvSpPr>
          <p:spPr>
            <a:xfrm>
              <a:off x="7233175" y="3821567"/>
              <a:ext cx="70748" cy="66304"/>
            </a:xfrm>
            <a:custGeom>
              <a:avLst/>
              <a:gdLst/>
              <a:ahLst/>
              <a:cxnLst/>
              <a:rect l="l" t="t" r="r" b="b"/>
              <a:pathLst>
                <a:path w="2670" h="2503" extrusionOk="0">
                  <a:moveTo>
                    <a:pt x="67" y="2436"/>
                  </a:moveTo>
                  <a:cubicBezTo>
                    <a:pt x="1" y="1702"/>
                    <a:pt x="167" y="1035"/>
                    <a:pt x="534" y="501"/>
                  </a:cubicBezTo>
                  <a:cubicBezTo>
                    <a:pt x="868" y="1"/>
                    <a:pt x="1435" y="1"/>
                    <a:pt x="1902" y="401"/>
                  </a:cubicBezTo>
                  <a:cubicBezTo>
                    <a:pt x="2436" y="935"/>
                    <a:pt x="2569" y="1602"/>
                    <a:pt x="2669" y="2369"/>
                  </a:cubicBezTo>
                  <a:cubicBezTo>
                    <a:pt x="1735" y="2436"/>
                    <a:pt x="935" y="2503"/>
                    <a:pt x="67" y="24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55;p61">
              <a:extLst>
                <a:ext uri="{FF2B5EF4-FFF2-40B4-BE49-F238E27FC236}">
                  <a16:creationId xmlns:a16="http://schemas.microsoft.com/office/drawing/2014/main" id="{05308255-F5FF-44D3-A20D-E83197BB4245}"/>
                </a:ext>
              </a:extLst>
            </p:cNvPr>
            <p:cNvSpPr/>
            <p:nvPr/>
          </p:nvSpPr>
          <p:spPr>
            <a:xfrm>
              <a:off x="6994300" y="3827183"/>
              <a:ext cx="59752" cy="62293"/>
            </a:xfrm>
            <a:custGeom>
              <a:avLst/>
              <a:gdLst/>
              <a:ahLst/>
              <a:cxnLst/>
              <a:rect l="l" t="t" r="r" b="b"/>
              <a:pathLst>
                <a:path w="2369" h="2469" extrusionOk="0">
                  <a:moveTo>
                    <a:pt x="2302" y="2435"/>
                  </a:moveTo>
                  <a:cubicBezTo>
                    <a:pt x="1535" y="2435"/>
                    <a:pt x="801" y="2468"/>
                    <a:pt x="0" y="2468"/>
                  </a:cubicBezTo>
                  <a:cubicBezTo>
                    <a:pt x="0" y="1668"/>
                    <a:pt x="67" y="967"/>
                    <a:pt x="634" y="434"/>
                  </a:cubicBezTo>
                  <a:cubicBezTo>
                    <a:pt x="1034" y="0"/>
                    <a:pt x="1535" y="100"/>
                    <a:pt x="1868" y="567"/>
                  </a:cubicBezTo>
                  <a:cubicBezTo>
                    <a:pt x="2168" y="967"/>
                    <a:pt x="2369" y="1835"/>
                    <a:pt x="2302" y="24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56;p61">
              <a:extLst>
                <a:ext uri="{FF2B5EF4-FFF2-40B4-BE49-F238E27FC236}">
                  <a16:creationId xmlns:a16="http://schemas.microsoft.com/office/drawing/2014/main" id="{56C08C2B-6F46-4178-A5BE-1BBC3026E5E2}"/>
                </a:ext>
              </a:extLst>
            </p:cNvPr>
            <p:cNvSpPr/>
            <p:nvPr/>
          </p:nvSpPr>
          <p:spPr>
            <a:xfrm>
              <a:off x="6907876" y="3825045"/>
              <a:ext cx="38526" cy="63629"/>
            </a:xfrm>
            <a:custGeom>
              <a:avLst/>
              <a:gdLst/>
              <a:ahLst/>
              <a:cxnLst/>
              <a:rect l="l" t="t" r="r" b="b"/>
              <a:pathLst>
                <a:path w="1435" h="2370" extrusionOk="0">
                  <a:moveTo>
                    <a:pt x="1435" y="2369"/>
                  </a:moveTo>
                  <a:cubicBezTo>
                    <a:pt x="1001" y="2369"/>
                    <a:pt x="701" y="2369"/>
                    <a:pt x="367" y="2336"/>
                  </a:cubicBezTo>
                  <a:cubicBezTo>
                    <a:pt x="167" y="2336"/>
                    <a:pt x="34" y="2236"/>
                    <a:pt x="0" y="2036"/>
                  </a:cubicBezTo>
                  <a:cubicBezTo>
                    <a:pt x="0" y="1335"/>
                    <a:pt x="34" y="601"/>
                    <a:pt x="434" y="1"/>
                  </a:cubicBezTo>
                  <a:cubicBezTo>
                    <a:pt x="768" y="34"/>
                    <a:pt x="934" y="168"/>
                    <a:pt x="1034" y="434"/>
                  </a:cubicBezTo>
                  <a:cubicBezTo>
                    <a:pt x="1368" y="1068"/>
                    <a:pt x="1368" y="1702"/>
                    <a:pt x="1435" y="23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57;p61">
              <a:extLst>
                <a:ext uri="{FF2B5EF4-FFF2-40B4-BE49-F238E27FC236}">
                  <a16:creationId xmlns:a16="http://schemas.microsoft.com/office/drawing/2014/main" id="{D0336DD0-9E65-40C6-96C3-ED140A7E6944}"/>
                </a:ext>
              </a:extLst>
            </p:cNvPr>
            <p:cNvSpPr/>
            <p:nvPr/>
          </p:nvSpPr>
          <p:spPr>
            <a:xfrm>
              <a:off x="7344750" y="3838120"/>
              <a:ext cx="46375" cy="49757"/>
            </a:xfrm>
            <a:custGeom>
              <a:avLst/>
              <a:gdLst/>
              <a:ahLst/>
              <a:cxnLst/>
              <a:rect l="l" t="t" r="r" b="b"/>
              <a:pathLst>
                <a:path w="1835" h="1969" extrusionOk="0">
                  <a:moveTo>
                    <a:pt x="0" y="1835"/>
                  </a:moveTo>
                  <a:cubicBezTo>
                    <a:pt x="0" y="1302"/>
                    <a:pt x="167" y="868"/>
                    <a:pt x="400" y="501"/>
                  </a:cubicBezTo>
                  <a:cubicBezTo>
                    <a:pt x="801" y="1"/>
                    <a:pt x="1368" y="67"/>
                    <a:pt x="1635" y="634"/>
                  </a:cubicBezTo>
                  <a:cubicBezTo>
                    <a:pt x="1801" y="1001"/>
                    <a:pt x="1835" y="1402"/>
                    <a:pt x="1735" y="1835"/>
                  </a:cubicBezTo>
                  <a:cubicBezTo>
                    <a:pt x="1168" y="1969"/>
                    <a:pt x="567" y="1902"/>
                    <a:pt x="0" y="18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58;p61">
              <a:extLst>
                <a:ext uri="{FF2B5EF4-FFF2-40B4-BE49-F238E27FC236}">
                  <a16:creationId xmlns:a16="http://schemas.microsoft.com/office/drawing/2014/main" id="{12B31CBA-1DEE-4DE4-83AF-281ED7FE4F76}"/>
                </a:ext>
              </a:extLst>
            </p:cNvPr>
            <p:cNvSpPr/>
            <p:nvPr/>
          </p:nvSpPr>
          <p:spPr>
            <a:xfrm>
              <a:off x="6826150" y="3827320"/>
              <a:ext cx="38525" cy="54280"/>
            </a:xfrm>
            <a:custGeom>
              <a:avLst/>
              <a:gdLst/>
              <a:ahLst/>
              <a:cxnLst/>
              <a:rect l="l" t="t" r="r" b="b"/>
              <a:pathLst>
                <a:path w="1469" h="2069" extrusionOk="0">
                  <a:moveTo>
                    <a:pt x="1469" y="1935"/>
                  </a:moveTo>
                  <a:cubicBezTo>
                    <a:pt x="801" y="2069"/>
                    <a:pt x="635" y="2036"/>
                    <a:pt x="34" y="1769"/>
                  </a:cubicBezTo>
                  <a:cubicBezTo>
                    <a:pt x="1" y="1235"/>
                    <a:pt x="201" y="735"/>
                    <a:pt x="368" y="268"/>
                  </a:cubicBezTo>
                  <a:cubicBezTo>
                    <a:pt x="468" y="34"/>
                    <a:pt x="768" y="1"/>
                    <a:pt x="935" y="201"/>
                  </a:cubicBezTo>
                  <a:cubicBezTo>
                    <a:pt x="1002" y="268"/>
                    <a:pt x="1102" y="401"/>
                    <a:pt x="1135" y="534"/>
                  </a:cubicBezTo>
                  <a:cubicBezTo>
                    <a:pt x="1302" y="1001"/>
                    <a:pt x="1368" y="1435"/>
                    <a:pt x="1469" y="19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59;p61">
              <a:extLst>
                <a:ext uri="{FF2B5EF4-FFF2-40B4-BE49-F238E27FC236}">
                  <a16:creationId xmlns:a16="http://schemas.microsoft.com/office/drawing/2014/main" id="{14A8EB47-627A-4416-91AC-D670E741BE30}"/>
                </a:ext>
              </a:extLst>
            </p:cNvPr>
            <p:cNvSpPr/>
            <p:nvPr/>
          </p:nvSpPr>
          <p:spPr>
            <a:xfrm>
              <a:off x="6786100" y="3454125"/>
              <a:ext cx="669483" cy="443935"/>
            </a:xfrm>
            <a:custGeom>
              <a:avLst/>
              <a:gdLst/>
              <a:ahLst/>
              <a:cxnLst/>
              <a:rect l="l" t="t" r="r" b="b"/>
              <a:pathLst>
                <a:path w="28522" h="18915" extrusionOk="0">
                  <a:moveTo>
                    <a:pt x="28354" y="12410"/>
                  </a:moveTo>
                  <a:cubicBezTo>
                    <a:pt x="28354" y="11709"/>
                    <a:pt x="28354" y="11042"/>
                    <a:pt x="28054" y="10375"/>
                  </a:cubicBezTo>
                  <a:cubicBezTo>
                    <a:pt x="27821" y="9841"/>
                    <a:pt x="27420" y="9408"/>
                    <a:pt x="26853" y="9241"/>
                  </a:cubicBezTo>
                  <a:cubicBezTo>
                    <a:pt x="26553" y="9174"/>
                    <a:pt x="26220" y="9041"/>
                    <a:pt x="25919" y="8974"/>
                  </a:cubicBezTo>
                  <a:cubicBezTo>
                    <a:pt x="24352" y="8540"/>
                    <a:pt x="22750" y="7973"/>
                    <a:pt x="21049" y="8140"/>
                  </a:cubicBezTo>
                  <a:cubicBezTo>
                    <a:pt x="20349" y="8173"/>
                    <a:pt x="20249" y="8040"/>
                    <a:pt x="20182" y="7373"/>
                  </a:cubicBezTo>
                  <a:cubicBezTo>
                    <a:pt x="20149" y="7039"/>
                    <a:pt x="20149" y="6706"/>
                    <a:pt x="20048" y="6372"/>
                  </a:cubicBezTo>
                  <a:cubicBezTo>
                    <a:pt x="19848" y="5705"/>
                    <a:pt x="19682" y="5004"/>
                    <a:pt x="19682" y="4304"/>
                  </a:cubicBezTo>
                  <a:cubicBezTo>
                    <a:pt x="19682" y="4037"/>
                    <a:pt x="19548" y="3837"/>
                    <a:pt x="19348" y="3670"/>
                  </a:cubicBezTo>
                  <a:cubicBezTo>
                    <a:pt x="18814" y="3370"/>
                    <a:pt x="18514" y="2903"/>
                    <a:pt x="18347" y="2336"/>
                  </a:cubicBezTo>
                  <a:cubicBezTo>
                    <a:pt x="18180" y="1669"/>
                    <a:pt x="17847" y="1035"/>
                    <a:pt x="17513" y="468"/>
                  </a:cubicBezTo>
                  <a:cubicBezTo>
                    <a:pt x="17347" y="168"/>
                    <a:pt x="17080" y="1"/>
                    <a:pt x="16713" y="34"/>
                  </a:cubicBezTo>
                  <a:cubicBezTo>
                    <a:pt x="16379" y="68"/>
                    <a:pt x="16046" y="34"/>
                    <a:pt x="15745" y="134"/>
                  </a:cubicBezTo>
                  <a:cubicBezTo>
                    <a:pt x="14678" y="401"/>
                    <a:pt x="13544" y="401"/>
                    <a:pt x="12476" y="568"/>
                  </a:cubicBezTo>
                  <a:cubicBezTo>
                    <a:pt x="11676" y="701"/>
                    <a:pt x="10875" y="701"/>
                    <a:pt x="10075" y="902"/>
                  </a:cubicBezTo>
                  <a:cubicBezTo>
                    <a:pt x="8840" y="1202"/>
                    <a:pt x="7640" y="1669"/>
                    <a:pt x="6405" y="2002"/>
                  </a:cubicBezTo>
                  <a:cubicBezTo>
                    <a:pt x="5805" y="2169"/>
                    <a:pt x="5171" y="2469"/>
                    <a:pt x="4637" y="2736"/>
                  </a:cubicBezTo>
                  <a:cubicBezTo>
                    <a:pt x="4337" y="2903"/>
                    <a:pt x="4004" y="3070"/>
                    <a:pt x="3904" y="3403"/>
                  </a:cubicBezTo>
                  <a:cubicBezTo>
                    <a:pt x="3804" y="4037"/>
                    <a:pt x="3403" y="4371"/>
                    <a:pt x="2736" y="4371"/>
                  </a:cubicBezTo>
                  <a:cubicBezTo>
                    <a:pt x="2369" y="4371"/>
                    <a:pt x="1969" y="4471"/>
                    <a:pt x="1702" y="4804"/>
                  </a:cubicBezTo>
                  <a:cubicBezTo>
                    <a:pt x="1368" y="5171"/>
                    <a:pt x="1068" y="5638"/>
                    <a:pt x="1035" y="6139"/>
                  </a:cubicBezTo>
                  <a:cubicBezTo>
                    <a:pt x="901" y="7073"/>
                    <a:pt x="735" y="8040"/>
                    <a:pt x="668" y="9007"/>
                  </a:cubicBezTo>
                  <a:cubicBezTo>
                    <a:pt x="535" y="10542"/>
                    <a:pt x="234" y="12076"/>
                    <a:pt x="234" y="13677"/>
                  </a:cubicBezTo>
                  <a:cubicBezTo>
                    <a:pt x="234" y="14711"/>
                    <a:pt x="68" y="15745"/>
                    <a:pt x="34" y="16813"/>
                  </a:cubicBezTo>
                  <a:cubicBezTo>
                    <a:pt x="1" y="17513"/>
                    <a:pt x="468" y="18080"/>
                    <a:pt x="1168" y="18214"/>
                  </a:cubicBezTo>
                  <a:cubicBezTo>
                    <a:pt x="2002" y="18347"/>
                    <a:pt x="2836" y="18414"/>
                    <a:pt x="3637" y="18581"/>
                  </a:cubicBezTo>
                  <a:cubicBezTo>
                    <a:pt x="5471" y="18914"/>
                    <a:pt x="7306" y="18914"/>
                    <a:pt x="9141" y="18881"/>
                  </a:cubicBezTo>
                  <a:cubicBezTo>
                    <a:pt x="11376" y="18848"/>
                    <a:pt x="13577" y="18814"/>
                    <a:pt x="15845" y="18814"/>
                  </a:cubicBezTo>
                  <a:lnTo>
                    <a:pt x="17380" y="18814"/>
                  </a:lnTo>
                  <a:cubicBezTo>
                    <a:pt x="19381" y="18748"/>
                    <a:pt x="21383" y="18714"/>
                    <a:pt x="23518" y="18681"/>
                  </a:cubicBezTo>
                  <a:cubicBezTo>
                    <a:pt x="24352" y="18714"/>
                    <a:pt x="25319" y="18748"/>
                    <a:pt x="26253" y="18748"/>
                  </a:cubicBezTo>
                  <a:cubicBezTo>
                    <a:pt x="26853" y="18748"/>
                    <a:pt x="27420" y="18681"/>
                    <a:pt x="28021" y="18581"/>
                  </a:cubicBezTo>
                  <a:cubicBezTo>
                    <a:pt x="28488" y="18514"/>
                    <a:pt x="28521" y="18381"/>
                    <a:pt x="28521" y="18014"/>
                  </a:cubicBezTo>
                  <a:cubicBezTo>
                    <a:pt x="28388" y="16146"/>
                    <a:pt x="28354" y="14311"/>
                    <a:pt x="28354" y="12410"/>
                  </a:cubicBezTo>
                  <a:close/>
                  <a:moveTo>
                    <a:pt x="3470" y="13344"/>
                  </a:moveTo>
                  <a:cubicBezTo>
                    <a:pt x="3403" y="13477"/>
                    <a:pt x="3303" y="13577"/>
                    <a:pt x="3203" y="13644"/>
                  </a:cubicBezTo>
                  <a:cubicBezTo>
                    <a:pt x="2936" y="13744"/>
                    <a:pt x="2436" y="13711"/>
                    <a:pt x="2036" y="13577"/>
                  </a:cubicBezTo>
                  <a:cubicBezTo>
                    <a:pt x="2069" y="12977"/>
                    <a:pt x="2102" y="12376"/>
                    <a:pt x="2603" y="11976"/>
                  </a:cubicBezTo>
                  <a:cubicBezTo>
                    <a:pt x="3136" y="12143"/>
                    <a:pt x="3537" y="12843"/>
                    <a:pt x="3470" y="13344"/>
                  </a:cubicBezTo>
                  <a:close/>
                  <a:moveTo>
                    <a:pt x="2669" y="9174"/>
                  </a:moveTo>
                  <a:cubicBezTo>
                    <a:pt x="2636" y="8574"/>
                    <a:pt x="2736" y="8073"/>
                    <a:pt x="3003" y="7573"/>
                  </a:cubicBezTo>
                  <a:cubicBezTo>
                    <a:pt x="3136" y="7373"/>
                    <a:pt x="3303" y="7373"/>
                    <a:pt x="3470" y="7540"/>
                  </a:cubicBezTo>
                  <a:cubicBezTo>
                    <a:pt x="3804" y="7907"/>
                    <a:pt x="3870" y="8340"/>
                    <a:pt x="3904" y="8874"/>
                  </a:cubicBezTo>
                  <a:cubicBezTo>
                    <a:pt x="3503" y="9007"/>
                    <a:pt x="3136" y="9074"/>
                    <a:pt x="2669" y="9174"/>
                  </a:cubicBezTo>
                  <a:close/>
                  <a:moveTo>
                    <a:pt x="1902" y="17914"/>
                  </a:moveTo>
                  <a:cubicBezTo>
                    <a:pt x="1869" y="17380"/>
                    <a:pt x="2069" y="16880"/>
                    <a:pt x="2236" y="16413"/>
                  </a:cubicBezTo>
                  <a:cubicBezTo>
                    <a:pt x="2336" y="16179"/>
                    <a:pt x="2636" y="16146"/>
                    <a:pt x="2803" y="16346"/>
                  </a:cubicBezTo>
                  <a:cubicBezTo>
                    <a:pt x="2870" y="16413"/>
                    <a:pt x="2970" y="16546"/>
                    <a:pt x="3003" y="16679"/>
                  </a:cubicBezTo>
                  <a:cubicBezTo>
                    <a:pt x="3136" y="17146"/>
                    <a:pt x="3203" y="17580"/>
                    <a:pt x="3303" y="18080"/>
                  </a:cubicBezTo>
                  <a:cubicBezTo>
                    <a:pt x="2669" y="18214"/>
                    <a:pt x="2503" y="18181"/>
                    <a:pt x="1902" y="17914"/>
                  </a:cubicBezTo>
                  <a:close/>
                  <a:moveTo>
                    <a:pt x="23651" y="10909"/>
                  </a:moveTo>
                  <a:cubicBezTo>
                    <a:pt x="23885" y="10909"/>
                    <a:pt x="24051" y="11009"/>
                    <a:pt x="24218" y="11242"/>
                  </a:cubicBezTo>
                  <a:cubicBezTo>
                    <a:pt x="24518" y="11743"/>
                    <a:pt x="24752" y="12310"/>
                    <a:pt x="24752" y="12877"/>
                  </a:cubicBezTo>
                  <a:cubicBezTo>
                    <a:pt x="24752" y="13210"/>
                    <a:pt x="24718" y="13244"/>
                    <a:pt x="24385" y="13344"/>
                  </a:cubicBezTo>
                  <a:cubicBezTo>
                    <a:pt x="23684" y="13477"/>
                    <a:pt x="22984" y="13344"/>
                    <a:pt x="22217" y="13244"/>
                  </a:cubicBezTo>
                  <a:cubicBezTo>
                    <a:pt x="22317" y="12577"/>
                    <a:pt x="22417" y="11976"/>
                    <a:pt x="22750" y="11409"/>
                  </a:cubicBezTo>
                  <a:cubicBezTo>
                    <a:pt x="22984" y="11075"/>
                    <a:pt x="23217" y="10909"/>
                    <a:pt x="23651" y="10909"/>
                  </a:cubicBezTo>
                  <a:close/>
                  <a:moveTo>
                    <a:pt x="16379" y="5138"/>
                  </a:moveTo>
                  <a:cubicBezTo>
                    <a:pt x="16713" y="4904"/>
                    <a:pt x="16913" y="5004"/>
                    <a:pt x="17080" y="5371"/>
                  </a:cubicBezTo>
                  <a:cubicBezTo>
                    <a:pt x="17380" y="6039"/>
                    <a:pt x="17380" y="6806"/>
                    <a:pt x="17413" y="7540"/>
                  </a:cubicBezTo>
                  <a:cubicBezTo>
                    <a:pt x="16846" y="7573"/>
                    <a:pt x="16346" y="7640"/>
                    <a:pt x="15745" y="7373"/>
                  </a:cubicBezTo>
                  <a:cubicBezTo>
                    <a:pt x="15845" y="6706"/>
                    <a:pt x="15912" y="6139"/>
                    <a:pt x="16012" y="5505"/>
                  </a:cubicBezTo>
                  <a:cubicBezTo>
                    <a:pt x="16046" y="5371"/>
                    <a:pt x="16212" y="5205"/>
                    <a:pt x="16379" y="5138"/>
                  </a:cubicBezTo>
                  <a:close/>
                  <a:moveTo>
                    <a:pt x="18748" y="13144"/>
                  </a:moveTo>
                  <a:cubicBezTo>
                    <a:pt x="18281" y="13244"/>
                    <a:pt x="16679" y="13310"/>
                    <a:pt x="16146" y="13144"/>
                  </a:cubicBezTo>
                  <a:cubicBezTo>
                    <a:pt x="16146" y="12210"/>
                    <a:pt x="16279" y="11342"/>
                    <a:pt x="16846" y="10575"/>
                  </a:cubicBezTo>
                  <a:cubicBezTo>
                    <a:pt x="17246" y="10008"/>
                    <a:pt x="18247" y="9741"/>
                    <a:pt x="18714" y="10642"/>
                  </a:cubicBezTo>
                  <a:cubicBezTo>
                    <a:pt x="18881" y="10909"/>
                    <a:pt x="18981" y="11309"/>
                    <a:pt x="19048" y="11643"/>
                  </a:cubicBezTo>
                  <a:cubicBezTo>
                    <a:pt x="19081" y="11976"/>
                    <a:pt x="19081" y="12343"/>
                    <a:pt x="19114" y="12677"/>
                  </a:cubicBezTo>
                  <a:cubicBezTo>
                    <a:pt x="19081" y="12977"/>
                    <a:pt x="18981" y="13077"/>
                    <a:pt x="18748" y="13144"/>
                  </a:cubicBezTo>
                  <a:close/>
                  <a:moveTo>
                    <a:pt x="10842" y="13044"/>
                  </a:moveTo>
                  <a:cubicBezTo>
                    <a:pt x="10642" y="12577"/>
                    <a:pt x="10775" y="12243"/>
                    <a:pt x="10875" y="11909"/>
                  </a:cubicBezTo>
                  <a:cubicBezTo>
                    <a:pt x="11009" y="11476"/>
                    <a:pt x="11175" y="11009"/>
                    <a:pt x="11376" y="10575"/>
                  </a:cubicBezTo>
                  <a:cubicBezTo>
                    <a:pt x="11509" y="10308"/>
                    <a:pt x="11709" y="10075"/>
                    <a:pt x="12076" y="10141"/>
                  </a:cubicBezTo>
                  <a:cubicBezTo>
                    <a:pt x="12443" y="10141"/>
                    <a:pt x="12810" y="10208"/>
                    <a:pt x="12977" y="10575"/>
                  </a:cubicBezTo>
                  <a:cubicBezTo>
                    <a:pt x="13310" y="11309"/>
                    <a:pt x="13377" y="12043"/>
                    <a:pt x="13377" y="12810"/>
                  </a:cubicBezTo>
                  <a:cubicBezTo>
                    <a:pt x="13377" y="13010"/>
                    <a:pt x="13310" y="13177"/>
                    <a:pt x="13077" y="13177"/>
                  </a:cubicBezTo>
                  <a:cubicBezTo>
                    <a:pt x="12310" y="13077"/>
                    <a:pt x="11542" y="13177"/>
                    <a:pt x="10842" y="13044"/>
                  </a:cubicBezTo>
                  <a:close/>
                  <a:moveTo>
                    <a:pt x="12343" y="5305"/>
                  </a:moveTo>
                  <a:cubicBezTo>
                    <a:pt x="12677" y="5305"/>
                    <a:pt x="13010" y="5338"/>
                    <a:pt x="13177" y="5672"/>
                  </a:cubicBezTo>
                  <a:cubicBezTo>
                    <a:pt x="13410" y="6205"/>
                    <a:pt x="13577" y="6739"/>
                    <a:pt x="13644" y="7339"/>
                  </a:cubicBezTo>
                  <a:cubicBezTo>
                    <a:pt x="13644" y="7506"/>
                    <a:pt x="13577" y="7673"/>
                    <a:pt x="13377" y="7706"/>
                  </a:cubicBezTo>
                  <a:cubicBezTo>
                    <a:pt x="13077" y="7773"/>
                    <a:pt x="12743" y="7873"/>
                    <a:pt x="12476" y="7907"/>
                  </a:cubicBezTo>
                  <a:cubicBezTo>
                    <a:pt x="12143" y="7973"/>
                    <a:pt x="11743" y="7907"/>
                    <a:pt x="11409" y="7873"/>
                  </a:cubicBezTo>
                  <a:cubicBezTo>
                    <a:pt x="11376" y="7073"/>
                    <a:pt x="11509" y="6372"/>
                    <a:pt x="11809" y="5705"/>
                  </a:cubicBezTo>
                  <a:cubicBezTo>
                    <a:pt x="11909" y="5505"/>
                    <a:pt x="12043" y="5305"/>
                    <a:pt x="12343" y="5305"/>
                  </a:cubicBezTo>
                  <a:close/>
                  <a:moveTo>
                    <a:pt x="6572" y="8040"/>
                  </a:moveTo>
                  <a:lnTo>
                    <a:pt x="6839" y="6806"/>
                  </a:lnTo>
                  <a:cubicBezTo>
                    <a:pt x="6872" y="6405"/>
                    <a:pt x="7073" y="6239"/>
                    <a:pt x="7473" y="6172"/>
                  </a:cubicBezTo>
                  <a:cubicBezTo>
                    <a:pt x="7840" y="6072"/>
                    <a:pt x="7906" y="6139"/>
                    <a:pt x="8073" y="6405"/>
                  </a:cubicBezTo>
                  <a:cubicBezTo>
                    <a:pt x="8340" y="6906"/>
                    <a:pt x="8474" y="7740"/>
                    <a:pt x="8373" y="8407"/>
                  </a:cubicBezTo>
                  <a:cubicBezTo>
                    <a:pt x="7840" y="8474"/>
                    <a:pt x="7239" y="8507"/>
                    <a:pt x="6639" y="8574"/>
                  </a:cubicBezTo>
                  <a:cubicBezTo>
                    <a:pt x="6572" y="8374"/>
                    <a:pt x="6539" y="8207"/>
                    <a:pt x="6572" y="8040"/>
                  </a:cubicBezTo>
                  <a:close/>
                  <a:moveTo>
                    <a:pt x="7206" y="13177"/>
                  </a:moveTo>
                  <a:cubicBezTo>
                    <a:pt x="6972" y="13210"/>
                    <a:pt x="6672" y="13210"/>
                    <a:pt x="6405" y="13210"/>
                  </a:cubicBezTo>
                  <a:cubicBezTo>
                    <a:pt x="5972" y="13244"/>
                    <a:pt x="5872" y="13177"/>
                    <a:pt x="5905" y="12643"/>
                  </a:cubicBezTo>
                  <a:cubicBezTo>
                    <a:pt x="6005" y="12009"/>
                    <a:pt x="6205" y="11376"/>
                    <a:pt x="6639" y="10809"/>
                  </a:cubicBezTo>
                  <a:cubicBezTo>
                    <a:pt x="6906" y="10375"/>
                    <a:pt x="7339" y="10375"/>
                    <a:pt x="7640" y="10842"/>
                  </a:cubicBezTo>
                  <a:cubicBezTo>
                    <a:pt x="7906" y="11242"/>
                    <a:pt x="8007" y="11709"/>
                    <a:pt x="8040" y="12176"/>
                  </a:cubicBezTo>
                  <a:cubicBezTo>
                    <a:pt x="8073" y="12910"/>
                    <a:pt x="7973" y="13077"/>
                    <a:pt x="7206" y="13177"/>
                  </a:cubicBezTo>
                  <a:close/>
                  <a:moveTo>
                    <a:pt x="5738" y="18514"/>
                  </a:moveTo>
                  <a:cubicBezTo>
                    <a:pt x="5538" y="18514"/>
                    <a:pt x="5405" y="18414"/>
                    <a:pt x="5371" y="18214"/>
                  </a:cubicBezTo>
                  <a:cubicBezTo>
                    <a:pt x="5371" y="17513"/>
                    <a:pt x="5405" y="16813"/>
                    <a:pt x="5805" y="16179"/>
                  </a:cubicBezTo>
                  <a:cubicBezTo>
                    <a:pt x="6139" y="16212"/>
                    <a:pt x="6305" y="16346"/>
                    <a:pt x="6405" y="16646"/>
                  </a:cubicBezTo>
                  <a:cubicBezTo>
                    <a:pt x="6672" y="17247"/>
                    <a:pt x="6706" y="17880"/>
                    <a:pt x="6739" y="18547"/>
                  </a:cubicBezTo>
                  <a:cubicBezTo>
                    <a:pt x="6372" y="18514"/>
                    <a:pt x="6072" y="18514"/>
                    <a:pt x="5738" y="18514"/>
                  </a:cubicBezTo>
                  <a:close/>
                  <a:moveTo>
                    <a:pt x="11309" y="18514"/>
                  </a:moveTo>
                  <a:cubicBezTo>
                    <a:pt x="10542" y="18514"/>
                    <a:pt x="9808" y="18547"/>
                    <a:pt x="9007" y="18547"/>
                  </a:cubicBezTo>
                  <a:cubicBezTo>
                    <a:pt x="9007" y="17747"/>
                    <a:pt x="9074" y="17046"/>
                    <a:pt x="9641" y="16513"/>
                  </a:cubicBezTo>
                  <a:cubicBezTo>
                    <a:pt x="10041" y="16079"/>
                    <a:pt x="10542" y="16179"/>
                    <a:pt x="10875" y="16646"/>
                  </a:cubicBezTo>
                  <a:cubicBezTo>
                    <a:pt x="11175" y="17046"/>
                    <a:pt x="11376" y="17914"/>
                    <a:pt x="11309" y="18514"/>
                  </a:cubicBezTo>
                  <a:close/>
                  <a:moveTo>
                    <a:pt x="16746" y="18414"/>
                  </a:moveTo>
                  <a:cubicBezTo>
                    <a:pt x="15879" y="18648"/>
                    <a:pt x="15045" y="18381"/>
                    <a:pt x="14178" y="18481"/>
                  </a:cubicBezTo>
                  <a:cubicBezTo>
                    <a:pt x="14178" y="18314"/>
                    <a:pt x="14144" y="18181"/>
                    <a:pt x="14144" y="18047"/>
                  </a:cubicBezTo>
                  <a:cubicBezTo>
                    <a:pt x="14211" y="17647"/>
                    <a:pt x="14311" y="17180"/>
                    <a:pt x="14411" y="16746"/>
                  </a:cubicBezTo>
                  <a:cubicBezTo>
                    <a:pt x="14545" y="16379"/>
                    <a:pt x="14811" y="16146"/>
                    <a:pt x="15145" y="15912"/>
                  </a:cubicBezTo>
                  <a:cubicBezTo>
                    <a:pt x="15512" y="15745"/>
                    <a:pt x="15979" y="15846"/>
                    <a:pt x="16212" y="16179"/>
                  </a:cubicBezTo>
                  <a:cubicBezTo>
                    <a:pt x="16579" y="16713"/>
                    <a:pt x="16846" y="17714"/>
                    <a:pt x="16746" y="18414"/>
                  </a:cubicBezTo>
                  <a:close/>
                  <a:moveTo>
                    <a:pt x="19381" y="18414"/>
                  </a:moveTo>
                  <a:cubicBezTo>
                    <a:pt x="19315" y="17680"/>
                    <a:pt x="19481" y="17013"/>
                    <a:pt x="19848" y="16479"/>
                  </a:cubicBezTo>
                  <a:cubicBezTo>
                    <a:pt x="20182" y="15979"/>
                    <a:pt x="20749" y="15979"/>
                    <a:pt x="21216" y="16379"/>
                  </a:cubicBezTo>
                  <a:cubicBezTo>
                    <a:pt x="21750" y="16913"/>
                    <a:pt x="21883" y="17580"/>
                    <a:pt x="21983" y="18347"/>
                  </a:cubicBezTo>
                  <a:cubicBezTo>
                    <a:pt x="21049" y="18414"/>
                    <a:pt x="20249" y="18481"/>
                    <a:pt x="19381" y="18414"/>
                  </a:cubicBezTo>
                  <a:close/>
                  <a:moveTo>
                    <a:pt x="25586" y="18381"/>
                  </a:moveTo>
                  <a:cubicBezTo>
                    <a:pt x="25019" y="18481"/>
                    <a:pt x="24418" y="18414"/>
                    <a:pt x="23851" y="18347"/>
                  </a:cubicBezTo>
                  <a:cubicBezTo>
                    <a:pt x="23851" y="17780"/>
                    <a:pt x="24018" y="17380"/>
                    <a:pt x="24251" y="17013"/>
                  </a:cubicBezTo>
                  <a:cubicBezTo>
                    <a:pt x="24652" y="16513"/>
                    <a:pt x="25219" y="16579"/>
                    <a:pt x="25486" y="17146"/>
                  </a:cubicBezTo>
                  <a:cubicBezTo>
                    <a:pt x="25652" y="17547"/>
                    <a:pt x="25719" y="17914"/>
                    <a:pt x="25586" y="183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60;p61">
              <a:extLst>
                <a:ext uri="{FF2B5EF4-FFF2-40B4-BE49-F238E27FC236}">
                  <a16:creationId xmlns:a16="http://schemas.microsoft.com/office/drawing/2014/main" id="{6BCFEB18-56DA-48BD-8357-DCB8A7F3D22C}"/>
                </a:ext>
              </a:extLst>
            </p:cNvPr>
            <p:cNvSpPr/>
            <p:nvPr/>
          </p:nvSpPr>
          <p:spPr>
            <a:xfrm>
              <a:off x="7157006" y="3673625"/>
              <a:ext cx="78540" cy="92475"/>
            </a:xfrm>
            <a:custGeom>
              <a:avLst/>
              <a:gdLst/>
              <a:ahLst/>
              <a:cxnLst/>
              <a:rect l="l" t="t" r="r" b="b"/>
              <a:pathLst>
                <a:path w="3004" h="3537" extrusionOk="0">
                  <a:moveTo>
                    <a:pt x="1" y="3403"/>
                  </a:moveTo>
                  <a:cubicBezTo>
                    <a:pt x="1" y="2469"/>
                    <a:pt x="168" y="1602"/>
                    <a:pt x="735" y="834"/>
                  </a:cubicBezTo>
                  <a:cubicBezTo>
                    <a:pt x="1135" y="267"/>
                    <a:pt x="2136" y="1"/>
                    <a:pt x="2603" y="901"/>
                  </a:cubicBezTo>
                  <a:cubicBezTo>
                    <a:pt x="2770" y="1201"/>
                    <a:pt x="2836" y="1568"/>
                    <a:pt x="2936" y="1902"/>
                  </a:cubicBezTo>
                  <a:cubicBezTo>
                    <a:pt x="2970" y="2235"/>
                    <a:pt x="2970" y="2602"/>
                    <a:pt x="3003" y="2936"/>
                  </a:cubicBezTo>
                  <a:cubicBezTo>
                    <a:pt x="3003" y="3203"/>
                    <a:pt x="2936" y="3303"/>
                    <a:pt x="2736" y="3336"/>
                  </a:cubicBezTo>
                  <a:cubicBezTo>
                    <a:pt x="2236" y="3536"/>
                    <a:pt x="601" y="3536"/>
                    <a:pt x="1" y="34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61;p61">
              <a:extLst>
                <a:ext uri="{FF2B5EF4-FFF2-40B4-BE49-F238E27FC236}">
                  <a16:creationId xmlns:a16="http://schemas.microsoft.com/office/drawing/2014/main" id="{0BE994FF-81AC-486F-BDFA-88B5FAB8972F}"/>
                </a:ext>
              </a:extLst>
            </p:cNvPr>
            <p:cNvSpPr/>
            <p:nvPr/>
          </p:nvSpPr>
          <p:spPr>
            <a:xfrm>
              <a:off x="7030450" y="3682736"/>
              <a:ext cx="70751" cy="80213"/>
            </a:xfrm>
            <a:custGeom>
              <a:avLst/>
              <a:gdLst/>
              <a:ahLst/>
              <a:cxnLst/>
              <a:rect l="l" t="t" r="r" b="b"/>
              <a:pathLst>
                <a:path w="2737" h="3103" extrusionOk="0">
                  <a:moveTo>
                    <a:pt x="201" y="2970"/>
                  </a:moveTo>
                  <a:cubicBezTo>
                    <a:pt x="1" y="2503"/>
                    <a:pt x="134" y="2169"/>
                    <a:pt x="234" y="1835"/>
                  </a:cubicBezTo>
                  <a:cubicBezTo>
                    <a:pt x="368" y="1402"/>
                    <a:pt x="534" y="935"/>
                    <a:pt x="735" y="501"/>
                  </a:cubicBezTo>
                  <a:cubicBezTo>
                    <a:pt x="868" y="234"/>
                    <a:pt x="1068" y="1"/>
                    <a:pt x="1435" y="67"/>
                  </a:cubicBezTo>
                  <a:cubicBezTo>
                    <a:pt x="1802" y="67"/>
                    <a:pt x="2169" y="134"/>
                    <a:pt x="2336" y="501"/>
                  </a:cubicBezTo>
                  <a:cubicBezTo>
                    <a:pt x="2669" y="1235"/>
                    <a:pt x="2736" y="1969"/>
                    <a:pt x="2736" y="2736"/>
                  </a:cubicBezTo>
                  <a:cubicBezTo>
                    <a:pt x="2736" y="2936"/>
                    <a:pt x="2669" y="3103"/>
                    <a:pt x="2436" y="3103"/>
                  </a:cubicBezTo>
                  <a:cubicBezTo>
                    <a:pt x="1669" y="3003"/>
                    <a:pt x="901" y="3103"/>
                    <a:pt x="201" y="297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62;p61">
              <a:extLst>
                <a:ext uri="{FF2B5EF4-FFF2-40B4-BE49-F238E27FC236}">
                  <a16:creationId xmlns:a16="http://schemas.microsoft.com/office/drawing/2014/main" id="{F5D36051-7DA5-4715-A47E-86CBCC7A0516}"/>
                </a:ext>
              </a:extLst>
            </p:cNvPr>
            <p:cNvSpPr/>
            <p:nvPr/>
          </p:nvSpPr>
          <p:spPr>
            <a:xfrm>
              <a:off x="7304650" y="3704713"/>
              <a:ext cx="64478" cy="65336"/>
            </a:xfrm>
            <a:custGeom>
              <a:avLst/>
              <a:gdLst/>
              <a:ahLst/>
              <a:cxnLst/>
              <a:rect l="l" t="t" r="r" b="b"/>
              <a:pathLst>
                <a:path w="2536" h="2570" extrusionOk="0">
                  <a:moveTo>
                    <a:pt x="1" y="2336"/>
                  </a:moveTo>
                  <a:cubicBezTo>
                    <a:pt x="101" y="1669"/>
                    <a:pt x="201" y="1068"/>
                    <a:pt x="534" y="501"/>
                  </a:cubicBezTo>
                  <a:cubicBezTo>
                    <a:pt x="768" y="167"/>
                    <a:pt x="1001" y="1"/>
                    <a:pt x="1435" y="1"/>
                  </a:cubicBezTo>
                  <a:cubicBezTo>
                    <a:pt x="1669" y="1"/>
                    <a:pt x="1835" y="101"/>
                    <a:pt x="2002" y="334"/>
                  </a:cubicBezTo>
                  <a:cubicBezTo>
                    <a:pt x="2302" y="835"/>
                    <a:pt x="2536" y="1402"/>
                    <a:pt x="2536" y="1969"/>
                  </a:cubicBezTo>
                  <a:cubicBezTo>
                    <a:pt x="2536" y="2302"/>
                    <a:pt x="2502" y="2336"/>
                    <a:pt x="2169" y="2436"/>
                  </a:cubicBezTo>
                  <a:cubicBezTo>
                    <a:pt x="1468" y="2569"/>
                    <a:pt x="768" y="2436"/>
                    <a:pt x="1" y="23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63;p61">
              <a:extLst>
                <a:ext uri="{FF2B5EF4-FFF2-40B4-BE49-F238E27FC236}">
                  <a16:creationId xmlns:a16="http://schemas.microsoft.com/office/drawing/2014/main" id="{99BF864E-E7D7-4C0E-A6CC-D92E74580D49}"/>
                </a:ext>
              </a:extLst>
            </p:cNvPr>
            <p:cNvSpPr/>
            <p:nvPr/>
          </p:nvSpPr>
          <p:spPr>
            <a:xfrm>
              <a:off x="6922025" y="3696925"/>
              <a:ext cx="55800" cy="70573"/>
            </a:xfrm>
            <a:custGeom>
              <a:avLst/>
              <a:gdLst/>
              <a:ahLst/>
              <a:cxnLst/>
              <a:rect l="l" t="t" r="r" b="b"/>
              <a:pathLst>
                <a:path w="2269" h="2870" extrusionOk="0">
                  <a:moveTo>
                    <a:pt x="34" y="2269"/>
                  </a:moveTo>
                  <a:cubicBezTo>
                    <a:pt x="134" y="1635"/>
                    <a:pt x="334" y="1002"/>
                    <a:pt x="768" y="435"/>
                  </a:cubicBezTo>
                  <a:cubicBezTo>
                    <a:pt x="1035" y="1"/>
                    <a:pt x="1468" y="1"/>
                    <a:pt x="1769" y="468"/>
                  </a:cubicBezTo>
                  <a:cubicBezTo>
                    <a:pt x="2035" y="868"/>
                    <a:pt x="2136" y="1335"/>
                    <a:pt x="2169" y="1802"/>
                  </a:cubicBezTo>
                  <a:cubicBezTo>
                    <a:pt x="2269" y="2536"/>
                    <a:pt x="2102" y="2703"/>
                    <a:pt x="1335" y="2803"/>
                  </a:cubicBezTo>
                  <a:cubicBezTo>
                    <a:pt x="1101" y="2836"/>
                    <a:pt x="801" y="2836"/>
                    <a:pt x="534" y="2836"/>
                  </a:cubicBezTo>
                  <a:cubicBezTo>
                    <a:pt x="34" y="2870"/>
                    <a:pt x="1" y="2836"/>
                    <a:pt x="34" y="22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464;p61">
              <a:extLst>
                <a:ext uri="{FF2B5EF4-FFF2-40B4-BE49-F238E27FC236}">
                  <a16:creationId xmlns:a16="http://schemas.microsoft.com/office/drawing/2014/main" id="{F0CD6FD0-3BA1-4A96-8E34-446688A5BB8C}"/>
                </a:ext>
              </a:extLst>
            </p:cNvPr>
            <p:cNvSpPr/>
            <p:nvPr/>
          </p:nvSpPr>
          <p:spPr>
            <a:xfrm>
              <a:off x="7051675" y="3577500"/>
              <a:ext cx="55800" cy="65669"/>
            </a:xfrm>
            <a:custGeom>
              <a:avLst/>
              <a:gdLst/>
              <a:ahLst/>
              <a:cxnLst/>
              <a:rect l="l" t="t" r="r" b="b"/>
              <a:pathLst>
                <a:path w="2269" h="2670" extrusionOk="0">
                  <a:moveTo>
                    <a:pt x="34" y="2603"/>
                  </a:moveTo>
                  <a:cubicBezTo>
                    <a:pt x="1" y="1835"/>
                    <a:pt x="134" y="1101"/>
                    <a:pt x="434" y="434"/>
                  </a:cubicBezTo>
                  <a:cubicBezTo>
                    <a:pt x="534" y="201"/>
                    <a:pt x="668" y="1"/>
                    <a:pt x="968" y="34"/>
                  </a:cubicBezTo>
                  <a:cubicBezTo>
                    <a:pt x="1302" y="34"/>
                    <a:pt x="1635" y="67"/>
                    <a:pt x="1802" y="401"/>
                  </a:cubicBezTo>
                  <a:cubicBezTo>
                    <a:pt x="2035" y="935"/>
                    <a:pt x="2202" y="1502"/>
                    <a:pt x="2269" y="2069"/>
                  </a:cubicBezTo>
                  <a:cubicBezTo>
                    <a:pt x="2269" y="2236"/>
                    <a:pt x="2202" y="2402"/>
                    <a:pt x="2002" y="2436"/>
                  </a:cubicBezTo>
                  <a:cubicBezTo>
                    <a:pt x="1702" y="2536"/>
                    <a:pt x="1368" y="2603"/>
                    <a:pt x="1101" y="2669"/>
                  </a:cubicBezTo>
                  <a:cubicBezTo>
                    <a:pt x="768" y="2669"/>
                    <a:pt x="434" y="2603"/>
                    <a:pt x="34" y="26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465;p61">
              <a:extLst>
                <a:ext uri="{FF2B5EF4-FFF2-40B4-BE49-F238E27FC236}">
                  <a16:creationId xmlns:a16="http://schemas.microsoft.com/office/drawing/2014/main" id="{9782C6E7-1988-4383-9F07-93766371E2C0}"/>
                </a:ext>
              </a:extLst>
            </p:cNvPr>
            <p:cNvSpPr/>
            <p:nvPr/>
          </p:nvSpPr>
          <p:spPr>
            <a:xfrm>
              <a:off x="6939300" y="3596148"/>
              <a:ext cx="46377" cy="59953"/>
            </a:xfrm>
            <a:custGeom>
              <a:avLst/>
              <a:gdLst/>
              <a:ahLst/>
              <a:cxnLst/>
              <a:rect l="l" t="t" r="r" b="b"/>
              <a:pathLst>
                <a:path w="1936" h="2503" extrusionOk="0">
                  <a:moveTo>
                    <a:pt x="1802" y="2336"/>
                  </a:moveTo>
                  <a:cubicBezTo>
                    <a:pt x="1268" y="2369"/>
                    <a:pt x="668" y="2402"/>
                    <a:pt x="34" y="2502"/>
                  </a:cubicBezTo>
                  <a:cubicBezTo>
                    <a:pt x="34" y="2269"/>
                    <a:pt x="1" y="2102"/>
                    <a:pt x="34" y="1935"/>
                  </a:cubicBezTo>
                  <a:lnTo>
                    <a:pt x="301" y="701"/>
                  </a:lnTo>
                  <a:cubicBezTo>
                    <a:pt x="334" y="334"/>
                    <a:pt x="535" y="167"/>
                    <a:pt x="935" y="67"/>
                  </a:cubicBezTo>
                  <a:cubicBezTo>
                    <a:pt x="1302" y="1"/>
                    <a:pt x="1368" y="34"/>
                    <a:pt x="1535" y="334"/>
                  </a:cubicBezTo>
                  <a:cubicBezTo>
                    <a:pt x="1802" y="835"/>
                    <a:pt x="1936" y="1668"/>
                    <a:pt x="1802" y="23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66;p61">
              <a:extLst>
                <a:ext uri="{FF2B5EF4-FFF2-40B4-BE49-F238E27FC236}">
                  <a16:creationId xmlns:a16="http://schemas.microsoft.com/office/drawing/2014/main" id="{531CF339-746E-462B-86D2-4DA984B5298C}"/>
                </a:ext>
              </a:extLst>
            </p:cNvPr>
            <p:cNvSpPr/>
            <p:nvPr/>
          </p:nvSpPr>
          <p:spPr>
            <a:xfrm>
              <a:off x="7153800" y="3568075"/>
              <a:ext cx="41676" cy="69720"/>
            </a:xfrm>
            <a:custGeom>
              <a:avLst/>
              <a:gdLst/>
              <a:ahLst/>
              <a:cxnLst/>
              <a:rect l="l" t="t" r="r" b="b"/>
              <a:pathLst>
                <a:path w="1635" h="2736" extrusionOk="0">
                  <a:moveTo>
                    <a:pt x="0" y="2502"/>
                  </a:moveTo>
                  <a:cubicBezTo>
                    <a:pt x="100" y="1835"/>
                    <a:pt x="167" y="1268"/>
                    <a:pt x="267" y="634"/>
                  </a:cubicBezTo>
                  <a:cubicBezTo>
                    <a:pt x="301" y="467"/>
                    <a:pt x="467" y="301"/>
                    <a:pt x="601" y="234"/>
                  </a:cubicBezTo>
                  <a:cubicBezTo>
                    <a:pt x="934" y="0"/>
                    <a:pt x="1135" y="100"/>
                    <a:pt x="1301" y="467"/>
                  </a:cubicBezTo>
                  <a:cubicBezTo>
                    <a:pt x="1602" y="1135"/>
                    <a:pt x="1602" y="1902"/>
                    <a:pt x="1635" y="2636"/>
                  </a:cubicBezTo>
                  <a:cubicBezTo>
                    <a:pt x="1135" y="2736"/>
                    <a:pt x="634" y="2736"/>
                    <a:pt x="0" y="250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67;p61">
              <a:extLst>
                <a:ext uri="{FF2B5EF4-FFF2-40B4-BE49-F238E27FC236}">
                  <a16:creationId xmlns:a16="http://schemas.microsoft.com/office/drawing/2014/main" id="{3E2FDBE9-A444-4CDE-915D-CB472A516ED5}"/>
                </a:ext>
              </a:extLst>
            </p:cNvPr>
            <p:cNvSpPr/>
            <p:nvPr/>
          </p:nvSpPr>
          <p:spPr>
            <a:xfrm>
              <a:off x="6847377" y="3617935"/>
              <a:ext cx="38524" cy="50741"/>
            </a:xfrm>
            <a:custGeom>
              <a:avLst/>
              <a:gdLst/>
              <a:ahLst/>
              <a:cxnLst/>
              <a:rect l="l" t="t" r="r" b="b"/>
              <a:pathLst>
                <a:path w="1369" h="1803" extrusionOk="0">
                  <a:moveTo>
                    <a:pt x="1368" y="1535"/>
                  </a:moveTo>
                  <a:cubicBezTo>
                    <a:pt x="901" y="1635"/>
                    <a:pt x="534" y="1702"/>
                    <a:pt x="67" y="1802"/>
                  </a:cubicBezTo>
                  <a:cubicBezTo>
                    <a:pt x="1" y="1202"/>
                    <a:pt x="134" y="701"/>
                    <a:pt x="401" y="201"/>
                  </a:cubicBezTo>
                  <a:cubicBezTo>
                    <a:pt x="534" y="1"/>
                    <a:pt x="668" y="1"/>
                    <a:pt x="868" y="168"/>
                  </a:cubicBezTo>
                  <a:cubicBezTo>
                    <a:pt x="1202" y="535"/>
                    <a:pt x="1268" y="1002"/>
                    <a:pt x="1368" y="15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68;p61">
              <a:extLst>
                <a:ext uri="{FF2B5EF4-FFF2-40B4-BE49-F238E27FC236}">
                  <a16:creationId xmlns:a16="http://schemas.microsoft.com/office/drawing/2014/main" id="{5F25CC2F-A344-4610-8576-211E9AD12498}"/>
                </a:ext>
              </a:extLst>
            </p:cNvPr>
            <p:cNvSpPr/>
            <p:nvPr/>
          </p:nvSpPr>
          <p:spPr>
            <a:xfrm>
              <a:off x="6827725" y="3727439"/>
              <a:ext cx="46374" cy="55610"/>
            </a:xfrm>
            <a:custGeom>
              <a:avLst/>
              <a:gdLst/>
              <a:ahLst/>
              <a:cxnLst/>
              <a:rect l="l" t="t" r="r" b="b"/>
              <a:pathLst>
                <a:path w="1502" h="1802" extrusionOk="0">
                  <a:moveTo>
                    <a:pt x="1" y="1635"/>
                  </a:moveTo>
                  <a:cubicBezTo>
                    <a:pt x="34" y="1001"/>
                    <a:pt x="101" y="434"/>
                    <a:pt x="601" y="0"/>
                  </a:cubicBezTo>
                  <a:cubicBezTo>
                    <a:pt x="1101" y="234"/>
                    <a:pt x="1502" y="934"/>
                    <a:pt x="1435" y="1435"/>
                  </a:cubicBezTo>
                  <a:cubicBezTo>
                    <a:pt x="1368" y="1568"/>
                    <a:pt x="1268" y="1668"/>
                    <a:pt x="1168" y="1735"/>
                  </a:cubicBezTo>
                  <a:cubicBezTo>
                    <a:pt x="935" y="1802"/>
                    <a:pt x="368" y="1768"/>
                    <a:pt x="1" y="16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476;p61">
              <a:extLst>
                <a:ext uri="{FF2B5EF4-FFF2-40B4-BE49-F238E27FC236}">
                  <a16:creationId xmlns:a16="http://schemas.microsoft.com/office/drawing/2014/main" id="{3867B5C4-BBF1-44C5-9D9F-927BED2C6B07}"/>
                </a:ext>
              </a:extLst>
            </p:cNvPr>
            <p:cNvSpPr/>
            <p:nvPr/>
          </p:nvSpPr>
          <p:spPr>
            <a:xfrm>
              <a:off x="5919394" y="3084055"/>
              <a:ext cx="41669" cy="63669"/>
            </a:xfrm>
            <a:custGeom>
              <a:avLst/>
              <a:gdLst/>
              <a:ahLst/>
              <a:cxnLst/>
              <a:rect l="l" t="t" r="r" b="b"/>
              <a:pathLst>
                <a:path w="1769" h="2703" extrusionOk="0">
                  <a:moveTo>
                    <a:pt x="435" y="0"/>
                  </a:moveTo>
                  <a:cubicBezTo>
                    <a:pt x="168" y="0"/>
                    <a:pt x="1" y="100"/>
                    <a:pt x="101" y="334"/>
                  </a:cubicBezTo>
                  <a:cubicBezTo>
                    <a:pt x="168" y="534"/>
                    <a:pt x="268" y="768"/>
                    <a:pt x="368" y="968"/>
                  </a:cubicBezTo>
                  <a:cubicBezTo>
                    <a:pt x="635" y="1468"/>
                    <a:pt x="935" y="1968"/>
                    <a:pt x="1202" y="2469"/>
                  </a:cubicBezTo>
                  <a:cubicBezTo>
                    <a:pt x="1202" y="2502"/>
                    <a:pt x="1268" y="2535"/>
                    <a:pt x="1268" y="2602"/>
                  </a:cubicBezTo>
                  <a:cubicBezTo>
                    <a:pt x="1402" y="2636"/>
                    <a:pt x="1535" y="2702"/>
                    <a:pt x="1635" y="2669"/>
                  </a:cubicBezTo>
                  <a:cubicBezTo>
                    <a:pt x="1702" y="2636"/>
                    <a:pt x="1769" y="2369"/>
                    <a:pt x="1702" y="2302"/>
                  </a:cubicBezTo>
                  <a:cubicBezTo>
                    <a:pt x="1335" y="1535"/>
                    <a:pt x="902" y="801"/>
                    <a:pt x="4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" name="Google Shape;1477;p61">
              <a:extLst>
                <a:ext uri="{FF2B5EF4-FFF2-40B4-BE49-F238E27FC236}">
                  <a16:creationId xmlns:a16="http://schemas.microsoft.com/office/drawing/2014/main" id="{4F9FEBFB-8A2C-4922-A3DE-B494AF7F345E}"/>
                </a:ext>
              </a:extLst>
            </p:cNvPr>
            <p:cNvGrpSpPr/>
            <p:nvPr/>
          </p:nvGrpSpPr>
          <p:grpSpPr>
            <a:xfrm>
              <a:off x="3973890" y="1604485"/>
              <a:ext cx="2977202" cy="2827126"/>
              <a:chOff x="3973890" y="1604485"/>
              <a:chExt cx="2977202" cy="2827126"/>
            </a:xfrm>
            <a:grpFill/>
          </p:grpSpPr>
          <p:sp>
            <p:nvSpPr>
              <p:cNvPr id="45" name="Google Shape;1478;p61">
                <a:extLst>
                  <a:ext uri="{FF2B5EF4-FFF2-40B4-BE49-F238E27FC236}">
                    <a16:creationId xmlns:a16="http://schemas.microsoft.com/office/drawing/2014/main" id="{681EE934-26C3-4F9A-8D53-290CA3AAD4C5}"/>
                  </a:ext>
                </a:extLst>
              </p:cNvPr>
              <p:cNvSpPr/>
              <p:nvPr/>
            </p:nvSpPr>
            <p:spPr>
              <a:xfrm>
                <a:off x="6378281" y="2277089"/>
                <a:ext cx="36157" cy="68380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2903" extrusionOk="0">
                    <a:moveTo>
                      <a:pt x="1468" y="2903"/>
                    </a:moveTo>
                    <a:cubicBezTo>
                      <a:pt x="1502" y="2736"/>
                      <a:pt x="1535" y="2669"/>
                      <a:pt x="1502" y="2602"/>
                    </a:cubicBezTo>
                    <a:cubicBezTo>
                      <a:pt x="1168" y="1835"/>
                      <a:pt x="868" y="1035"/>
                      <a:pt x="501" y="267"/>
                    </a:cubicBezTo>
                    <a:cubicBezTo>
                      <a:pt x="434" y="67"/>
                      <a:pt x="201" y="0"/>
                      <a:pt x="0" y="201"/>
                    </a:cubicBezTo>
                    <a:cubicBezTo>
                      <a:pt x="134" y="1101"/>
                      <a:pt x="834" y="2502"/>
                      <a:pt x="1468" y="290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479;p61">
                <a:extLst>
                  <a:ext uri="{FF2B5EF4-FFF2-40B4-BE49-F238E27FC236}">
                    <a16:creationId xmlns:a16="http://schemas.microsoft.com/office/drawing/2014/main" id="{5FFF04AC-C2AE-4E65-B655-6C1AAAF27C6C}"/>
                  </a:ext>
                </a:extLst>
              </p:cNvPr>
              <p:cNvSpPr/>
              <p:nvPr/>
            </p:nvSpPr>
            <p:spPr>
              <a:xfrm>
                <a:off x="6068690" y="1672843"/>
                <a:ext cx="35380" cy="62892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670" extrusionOk="0">
                    <a:moveTo>
                      <a:pt x="501" y="134"/>
                    </a:moveTo>
                    <a:cubicBezTo>
                      <a:pt x="468" y="34"/>
                      <a:pt x="268" y="34"/>
                      <a:pt x="134" y="1"/>
                    </a:cubicBezTo>
                    <a:cubicBezTo>
                      <a:pt x="101" y="134"/>
                      <a:pt x="1" y="268"/>
                      <a:pt x="67" y="401"/>
                    </a:cubicBezTo>
                    <a:cubicBezTo>
                      <a:pt x="334" y="1068"/>
                      <a:pt x="668" y="1735"/>
                      <a:pt x="1001" y="2369"/>
                    </a:cubicBezTo>
                    <a:cubicBezTo>
                      <a:pt x="1068" y="2436"/>
                      <a:pt x="1235" y="2536"/>
                      <a:pt x="1435" y="2669"/>
                    </a:cubicBezTo>
                    <a:cubicBezTo>
                      <a:pt x="1468" y="2402"/>
                      <a:pt x="1502" y="2236"/>
                      <a:pt x="1468" y="2169"/>
                    </a:cubicBezTo>
                    <a:cubicBezTo>
                      <a:pt x="1135" y="1502"/>
                      <a:pt x="835" y="801"/>
                      <a:pt x="501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480;p61">
                <a:extLst>
                  <a:ext uri="{FF2B5EF4-FFF2-40B4-BE49-F238E27FC236}">
                    <a16:creationId xmlns:a16="http://schemas.microsoft.com/office/drawing/2014/main" id="{BF625678-34FC-424D-9913-D4382379AA99}"/>
                  </a:ext>
                </a:extLst>
              </p:cNvPr>
              <p:cNvSpPr/>
              <p:nvPr/>
            </p:nvSpPr>
            <p:spPr>
              <a:xfrm>
                <a:off x="6274566" y="2086148"/>
                <a:ext cx="31446" cy="58958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2503" extrusionOk="0">
                    <a:moveTo>
                      <a:pt x="534" y="268"/>
                    </a:moveTo>
                    <a:cubicBezTo>
                      <a:pt x="434" y="34"/>
                      <a:pt x="200" y="1"/>
                      <a:pt x="0" y="301"/>
                    </a:cubicBezTo>
                    <a:cubicBezTo>
                      <a:pt x="234" y="1101"/>
                      <a:pt x="567" y="1802"/>
                      <a:pt x="1201" y="2502"/>
                    </a:cubicBezTo>
                    <a:cubicBezTo>
                      <a:pt x="1268" y="2302"/>
                      <a:pt x="1335" y="2169"/>
                      <a:pt x="1335" y="2102"/>
                    </a:cubicBezTo>
                    <a:cubicBezTo>
                      <a:pt x="1068" y="1502"/>
                      <a:pt x="834" y="868"/>
                      <a:pt x="534" y="2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481;p61">
                <a:extLst>
                  <a:ext uri="{FF2B5EF4-FFF2-40B4-BE49-F238E27FC236}">
                    <a16:creationId xmlns:a16="http://schemas.microsoft.com/office/drawing/2014/main" id="{19906348-2B90-4F4A-99E6-479A9921143F}"/>
                  </a:ext>
                </a:extLst>
              </p:cNvPr>
              <p:cNvSpPr/>
              <p:nvPr/>
            </p:nvSpPr>
            <p:spPr>
              <a:xfrm>
                <a:off x="6239986" y="2008368"/>
                <a:ext cx="29090" cy="56603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2403" extrusionOk="0">
                    <a:moveTo>
                      <a:pt x="167" y="67"/>
                    </a:moveTo>
                    <a:cubicBezTo>
                      <a:pt x="67" y="134"/>
                      <a:pt x="1" y="334"/>
                      <a:pt x="34" y="434"/>
                    </a:cubicBezTo>
                    <a:cubicBezTo>
                      <a:pt x="234" y="1001"/>
                      <a:pt x="501" y="1601"/>
                      <a:pt x="801" y="2169"/>
                    </a:cubicBezTo>
                    <a:cubicBezTo>
                      <a:pt x="835" y="2269"/>
                      <a:pt x="935" y="2302"/>
                      <a:pt x="1035" y="2402"/>
                    </a:cubicBezTo>
                    <a:cubicBezTo>
                      <a:pt x="1135" y="2335"/>
                      <a:pt x="1168" y="2335"/>
                      <a:pt x="1168" y="2302"/>
                    </a:cubicBezTo>
                    <a:cubicBezTo>
                      <a:pt x="1235" y="1501"/>
                      <a:pt x="801" y="901"/>
                      <a:pt x="534" y="167"/>
                    </a:cubicBezTo>
                    <a:cubicBezTo>
                      <a:pt x="434" y="100"/>
                      <a:pt x="201" y="0"/>
                      <a:pt x="167" y="6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482;p61">
                <a:extLst>
                  <a:ext uri="{FF2B5EF4-FFF2-40B4-BE49-F238E27FC236}">
                    <a16:creationId xmlns:a16="http://schemas.microsoft.com/office/drawing/2014/main" id="{963AC4D8-AF63-4BCA-912D-FFE3AED85229}"/>
                  </a:ext>
                </a:extLst>
              </p:cNvPr>
              <p:cNvSpPr/>
              <p:nvPr/>
            </p:nvSpPr>
            <p:spPr>
              <a:xfrm>
                <a:off x="6159049" y="1846494"/>
                <a:ext cx="32247" cy="54247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2303" extrusionOk="0">
                    <a:moveTo>
                      <a:pt x="134" y="1"/>
                    </a:moveTo>
                    <a:cubicBezTo>
                      <a:pt x="101" y="134"/>
                      <a:pt x="1" y="301"/>
                      <a:pt x="68" y="434"/>
                    </a:cubicBezTo>
                    <a:cubicBezTo>
                      <a:pt x="301" y="968"/>
                      <a:pt x="601" y="1502"/>
                      <a:pt x="901" y="2002"/>
                    </a:cubicBezTo>
                    <a:cubicBezTo>
                      <a:pt x="968" y="2136"/>
                      <a:pt x="1135" y="2169"/>
                      <a:pt x="1368" y="2302"/>
                    </a:cubicBezTo>
                    <a:cubicBezTo>
                      <a:pt x="1035" y="1468"/>
                      <a:pt x="801" y="801"/>
                      <a:pt x="535" y="168"/>
                    </a:cubicBezTo>
                    <a:cubicBezTo>
                      <a:pt x="468" y="34"/>
                      <a:pt x="268" y="34"/>
                      <a:pt x="13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483;p61">
                <a:extLst>
                  <a:ext uri="{FF2B5EF4-FFF2-40B4-BE49-F238E27FC236}">
                    <a16:creationId xmlns:a16="http://schemas.microsoft.com/office/drawing/2014/main" id="{4137235A-448F-40B7-A008-9AECC36F16B0}"/>
                  </a:ext>
                </a:extLst>
              </p:cNvPr>
              <p:cNvSpPr/>
              <p:nvPr/>
            </p:nvSpPr>
            <p:spPr>
              <a:xfrm>
                <a:off x="6325634" y="2183574"/>
                <a:ext cx="32247" cy="58958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2503" extrusionOk="0">
                    <a:moveTo>
                      <a:pt x="1235" y="2503"/>
                    </a:moveTo>
                    <a:lnTo>
                      <a:pt x="1368" y="2369"/>
                    </a:lnTo>
                    <a:cubicBezTo>
                      <a:pt x="1068" y="1602"/>
                      <a:pt x="834" y="868"/>
                      <a:pt x="501" y="168"/>
                    </a:cubicBezTo>
                    <a:cubicBezTo>
                      <a:pt x="434" y="68"/>
                      <a:pt x="267" y="34"/>
                      <a:pt x="134" y="1"/>
                    </a:cubicBezTo>
                    <a:cubicBezTo>
                      <a:pt x="101" y="168"/>
                      <a:pt x="1" y="335"/>
                      <a:pt x="34" y="435"/>
                    </a:cubicBezTo>
                    <a:cubicBezTo>
                      <a:pt x="267" y="1035"/>
                      <a:pt x="568" y="1602"/>
                      <a:pt x="868" y="2203"/>
                    </a:cubicBezTo>
                    <a:cubicBezTo>
                      <a:pt x="935" y="2336"/>
                      <a:pt x="1101" y="2403"/>
                      <a:pt x="1235" y="250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484;p61">
                <a:extLst>
                  <a:ext uri="{FF2B5EF4-FFF2-40B4-BE49-F238E27FC236}">
                    <a16:creationId xmlns:a16="http://schemas.microsoft.com/office/drawing/2014/main" id="{BF1697A4-4797-4238-9305-008F025F7DAE}"/>
                  </a:ext>
                </a:extLst>
              </p:cNvPr>
              <p:cNvSpPr/>
              <p:nvPr/>
            </p:nvSpPr>
            <p:spPr>
              <a:xfrm>
                <a:off x="6111914" y="1761647"/>
                <a:ext cx="35380" cy="51868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202" extrusionOk="0">
                    <a:moveTo>
                      <a:pt x="100" y="67"/>
                    </a:moveTo>
                    <a:cubicBezTo>
                      <a:pt x="34" y="200"/>
                      <a:pt x="0" y="367"/>
                      <a:pt x="34" y="467"/>
                    </a:cubicBezTo>
                    <a:cubicBezTo>
                      <a:pt x="301" y="967"/>
                      <a:pt x="601" y="1468"/>
                      <a:pt x="934" y="1935"/>
                    </a:cubicBezTo>
                    <a:cubicBezTo>
                      <a:pt x="1001" y="2068"/>
                      <a:pt x="1168" y="2102"/>
                      <a:pt x="1335" y="2202"/>
                    </a:cubicBezTo>
                    <a:lnTo>
                      <a:pt x="1501" y="2035"/>
                    </a:lnTo>
                    <a:cubicBezTo>
                      <a:pt x="1335" y="1268"/>
                      <a:pt x="801" y="701"/>
                      <a:pt x="434" y="0"/>
                    </a:cubicBezTo>
                    <a:cubicBezTo>
                      <a:pt x="434" y="0"/>
                      <a:pt x="134" y="0"/>
                      <a:pt x="100" y="6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485;p61">
                <a:extLst>
                  <a:ext uri="{FF2B5EF4-FFF2-40B4-BE49-F238E27FC236}">
                    <a16:creationId xmlns:a16="http://schemas.microsoft.com/office/drawing/2014/main" id="{B35926CB-6A07-4F45-878A-DE81E8E62A66}"/>
                  </a:ext>
                </a:extLst>
              </p:cNvPr>
              <p:cNvSpPr/>
              <p:nvPr/>
            </p:nvSpPr>
            <p:spPr>
              <a:xfrm>
                <a:off x="6200695" y="1931365"/>
                <a:ext cx="31469" cy="47958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036" extrusionOk="0">
                    <a:moveTo>
                      <a:pt x="168" y="34"/>
                    </a:moveTo>
                    <a:cubicBezTo>
                      <a:pt x="67" y="100"/>
                      <a:pt x="1" y="334"/>
                      <a:pt x="34" y="401"/>
                    </a:cubicBezTo>
                    <a:cubicBezTo>
                      <a:pt x="301" y="901"/>
                      <a:pt x="568" y="1401"/>
                      <a:pt x="868" y="1868"/>
                    </a:cubicBezTo>
                    <a:cubicBezTo>
                      <a:pt x="901" y="1935"/>
                      <a:pt x="1068" y="2002"/>
                      <a:pt x="1168" y="2035"/>
                    </a:cubicBezTo>
                    <a:cubicBezTo>
                      <a:pt x="1202" y="2002"/>
                      <a:pt x="1268" y="1935"/>
                      <a:pt x="1335" y="1902"/>
                    </a:cubicBezTo>
                    <a:cubicBezTo>
                      <a:pt x="1035" y="1268"/>
                      <a:pt x="735" y="701"/>
                      <a:pt x="434" y="67"/>
                    </a:cubicBezTo>
                    <a:cubicBezTo>
                      <a:pt x="434" y="34"/>
                      <a:pt x="201" y="0"/>
                      <a:pt x="168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486;p61">
                <a:extLst>
                  <a:ext uri="{FF2B5EF4-FFF2-40B4-BE49-F238E27FC236}">
                    <a16:creationId xmlns:a16="http://schemas.microsoft.com/office/drawing/2014/main" id="{BC219249-96F0-4613-89A4-445CAD8264B5}"/>
                  </a:ext>
                </a:extLst>
              </p:cNvPr>
              <p:cNvSpPr/>
              <p:nvPr/>
            </p:nvSpPr>
            <p:spPr>
              <a:xfrm>
                <a:off x="6027844" y="1604485"/>
                <a:ext cx="24379" cy="338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436" extrusionOk="0">
                    <a:moveTo>
                      <a:pt x="200" y="1"/>
                    </a:moveTo>
                    <a:cubicBezTo>
                      <a:pt x="134" y="67"/>
                      <a:pt x="0" y="234"/>
                      <a:pt x="0" y="268"/>
                    </a:cubicBezTo>
                    <a:cubicBezTo>
                      <a:pt x="167" y="668"/>
                      <a:pt x="267" y="1235"/>
                      <a:pt x="1034" y="1435"/>
                    </a:cubicBezTo>
                    <a:cubicBezTo>
                      <a:pt x="834" y="901"/>
                      <a:pt x="701" y="534"/>
                      <a:pt x="501" y="134"/>
                    </a:cubicBezTo>
                    <a:cubicBezTo>
                      <a:pt x="501" y="67"/>
                      <a:pt x="334" y="1"/>
                      <a:pt x="20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487;p61">
                <a:extLst>
                  <a:ext uri="{FF2B5EF4-FFF2-40B4-BE49-F238E27FC236}">
                    <a16:creationId xmlns:a16="http://schemas.microsoft.com/office/drawing/2014/main" id="{5B03D657-0199-44A6-ABCE-EEDDB377AEEB}"/>
                  </a:ext>
                </a:extLst>
              </p:cNvPr>
              <p:cNvSpPr/>
              <p:nvPr/>
            </p:nvSpPr>
            <p:spPr>
              <a:xfrm>
                <a:off x="6336635" y="2360382"/>
                <a:ext cx="382675" cy="516255"/>
              </a:xfrm>
              <a:custGeom>
                <a:avLst/>
                <a:gdLst/>
                <a:ahLst/>
                <a:cxnLst/>
                <a:rect l="l" t="t" r="r" b="b"/>
                <a:pathLst>
                  <a:path w="16246" h="21917" extrusionOk="0">
                    <a:moveTo>
                      <a:pt x="14277" y="11242"/>
                    </a:moveTo>
                    <a:cubicBezTo>
                      <a:pt x="15145" y="9474"/>
                      <a:pt x="15612" y="7639"/>
                      <a:pt x="16112" y="5804"/>
                    </a:cubicBezTo>
                    <a:cubicBezTo>
                      <a:pt x="16245" y="5371"/>
                      <a:pt x="15778" y="5037"/>
                      <a:pt x="15345" y="5304"/>
                    </a:cubicBezTo>
                    <a:cubicBezTo>
                      <a:pt x="14978" y="5504"/>
                      <a:pt x="14644" y="5738"/>
                      <a:pt x="14377" y="6038"/>
                    </a:cubicBezTo>
                    <a:cubicBezTo>
                      <a:pt x="13177" y="7205"/>
                      <a:pt x="12009" y="8406"/>
                      <a:pt x="10875" y="9574"/>
                    </a:cubicBezTo>
                    <a:cubicBezTo>
                      <a:pt x="10775" y="9674"/>
                      <a:pt x="10641" y="9741"/>
                      <a:pt x="10441" y="9907"/>
                    </a:cubicBezTo>
                    <a:cubicBezTo>
                      <a:pt x="10241" y="9574"/>
                      <a:pt x="10074" y="9307"/>
                      <a:pt x="9941" y="8973"/>
                    </a:cubicBezTo>
                    <a:cubicBezTo>
                      <a:pt x="9808" y="8673"/>
                      <a:pt x="9741" y="8373"/>
                      <a:pt x="9607" y="8073"/>
                    </a:cubicBezTo>
                    <a:cubicBezTo>
                      <a:pt x="8974" y="6705"/>
                      <a:pt x="8373" y="5337"/>
                      <a:pt x="7739" y="4003"/>
                    </a:cubicBezTo>
                    <a:cubicBezTo>
                      <a:pt x="7539" y="3570"/>
                      <a:pt x="7573" y="3203"/>
                      <a:pt x="7806" y="2802"/>
                    </a:cubicBezTo>
                    <a:cubicBezTo>
                      <a:pt x="8106" y="2235"/>
                      <a:pt x="8306" y="1668"/>
                      <a:pt x="8540" y="1068"/>
                    </a:cubicBezTo>
                    <a:cubicBezTo>
                      <a:pt x="8607" y="834"/>
                      <a:pt x="8607" y="401"/>
                      <a:pt x="8407" y="234"/>
                    </a:cubicBezTo>
                    <a:cubicBezTo>
                      <a:pt x="8106" y="0"/>
                      <a:pt x="7639" y="167"/>
                      <a:pt x="7272" y="367"/>
                    </a:cubicBezTo>
                    <a:cubicBezTo>
                      <a:pt x="7206" y="401"/>
                      <a:pt x="7072" y="501"/>
                      <a:pt x="6972" y="567"/>
                    </a:cubicBezTo>
                    <a:lnTo>
                      <a:pt x="4971" y="2202"/>
                    </a:lnTo>
                    <a:cubicBezTo>
                      <a:pt x="4137" y="2335"/>
                      <a:pt x="3270" y="2502"/>
                      <a:pt x="2436" y="2636"/>
                    </a:cubicBezTo>
                    <a:cubicBezTo>
                      <a:pt x="2302" y="2636"/>
                      <a:pt x="2235" y="2669"/>
                      <a:pt x="2102" y="2702"/>
                    </a:cubicBezTo>
                    <a:cubicBezTo>
                      <a:pt x="1735" y="2869"/>
                      <a:pt x="1301" y="3069"/>
                      <a:pt x="1301" y="3469"/>
                    </a:cubicBezTo>
                    <a:cubicBezTo>
                      <a:pt x="1301" y="3670"/>
                      <a:pt x="1602" y="3970"/>
                      <a:pt x="1835" y="4070"/>
                    </a:cubicBezTo>
                    <a:cubicBezTo>
                      <a:pt x="2402" y="4337"/>
                      <a:pt x="2969" y="4537"/>
                      <a:pt x="3603" y="4704"/>
                    </a:cubicBezTo>
                    <a:cubicBezTo>
                      <a:pt x="4103" y="4837"/>
                      <a:pt x="4404" y="5037"/>
                      <a:pt x="4570" y="5471"/>
                    </a:cubicBezTo>
                    <a:cubicBezTo>
                      <a:pt x="5138" y="6839"/>
                      <a:pt x="5771" y="8206"/>
                      <a:pt x="6405" y="9574"/>
                    </a:cubicBezTo>
                    <a:cubicBezTo>
                      <a:pt x="6505" y="9874"/>
                      <a:pt x="6672" y="10141"/>
                      <a:pt x="6805" y="10408"/>
                    </a:cubicBezTo>
                    <a:cubicBezTo>
                      <a:pt x="6939" y="10708"/>
                      <a:pt x="7072" y="11042"/>
                      <a:pt x="7172" y="11409"/>
                    </a:cubicBezTo>
                    <a:cubicBezTo>
                      <a:pt x="6939" y="11475"/>
                      <a:pt x="6805" y="11509"/>
                      <a:pt x="6639" y="11509"/>
                    </a:cubicBezTo>
                    <a:cubicBezTo>
                      <a:pt x="4971" y="11575"/>
                      <a:pt x="3303" y="11675"/>
                      <a:pt x="1668" y="11809"/>
                    </a:cubicBezTo>
                    <a:cubicBezTo>
                      <a:pt x="1268" y="11842"/>
                      <a:pt x="834" y="11909"/>
                      <a:pt x="468" y="12042"/>
                    </a:cubicBezTo>
                    <a:cubicBezTo>
                      <a:pt x="67" y="12209"/>
                      <a:pt x="1" y="12743"/>
                      <a:pt x="401" y="12910"/>
                    </a:cubicBezTo>
                    <a:cubicBezTo>
                      <a:pt x="2102" y="13744"/>
                      <a:pt x="3803" y="14577"/>
                      <a:pt x="5738" y="15145"/>
                    </a:cubicBezTo>
                    <a:cubicBezTo>
                      <a:pt x="6772" y="15411"/>
                      <a:pt x="7773" y="15712"/>
                      <a:pt x="8807" y="15978"/>
                    </a:cubicBezTo>
                    <a:cubicBezTo>
                      <a:pt x="9107" y="16045"/>
                      <a:pt x="9307" y="16212"/>
                      <a:pt x="9407" y="16512"/>
                    </a:cubicBezTo>
                    <a:cubicBezTo>
                      <a:pt x="9741" y="17213"/>
                      <a:pt x="10008" y="17980"/>
                      <a:pt x="10408" y="18647"/>
                    </a:cubicBezTo>
                    <a:cubicBezTo>
                      <a:pt x="10908" y="19548"/>
                      <a:pt x="11475" y="20348"/>
                      <a:pt x="12009" y="21216"/>
                    </a:cubicBezTo>
                    <a:cubicBezTo>
                      <a:pt x="12143" y="21382"/>
                      <a:pt x="12309" y="21649"/>
                      <a:pt x="12476" y="21716"/>
                    </a:cubicBezTo>
                    <a:cubicBezTo>
                      <a:pt x="12843" y="21916"/>
                      <a:pt x="13577" y="21916"/>
                      <a:pt x="14011" y="21649"/>
                    </a:cubicBezTo>
                    <a:cubicBezTo>
                      <a:pt x="14411" y="21416"/>
                      <a:pt x="14644" y="21049"/>
                      <a:pt x="14744" y="20682"/>
                    </a:cubicBezTo>
                    <a:cubicBezTo>
                      <a:pt x="14778" y="20482"/>
                      <a:pt x="14778" y="20215"/>
                      <a:pt x="14744" y="20048"/>
                    </a:cubicBezTo>
                    <a:cubicBezTo>
                      <a:pt x="14444" y="19047"/>
                      <a:pt x="14144" y="18047"/>
                      <a:pt x="13777" y="17079"/>
                    </a:cubicBezTo>
                    <a:cubicBezTo>
                      <a:pt x="13510" y="16345"/>
                      <a:pt x="13143" y="15645"/>
                      <a:pt x="12843" y="14911"/>
                    </a:cubicBezTo>
                    <a:cubicBezTo>
                      <a:pt x="12743" y="14678"/>
                      <a:pt x="12743" y="14411"/>
                      <a:pt x="12843" y="14144"/>
                    </a:cubicBezTo>
                    <a:cubicBezTo>
                      <a:pt x="13377" y="13176"/>
                      <a:pt x="13777" y="12209"/>
                      <a:pt x="14277" y="112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488;p61">
                <a:extLst>
                  <a:ext uri="{FF2B5EF4-FFF2-40B4-BE49-F238E27FC236}">
                    <a16:creationId xmlns:a16="http://schemas.microsoft.com/office/drawing/2014/main" id="{CF6DAF41-9295-49F6-BEA6-188557D8F6A8}"/>
                  </a:ext>
                </a:extLst>
              </p:cNvPr>
              <p:cNvSpPr/>
              <p:nvPr/>
            </p:nvSpPr>
            <p:spPr>
              <a:xfrm>
                <a:off x="3986469" y="2870335"/>
                <a:ext cx="25958" cy="81736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3470" extrusionOk="0">
                    <a:moveTo>
                      <a:pt x="467" y="3469"/>
                    </a:moveTo>
                    <a:cubicBezTo>
                      <a:pt x="501" y="3336"/>
                      <a:pt x="567" y="3136"/>
                      <a:pt x="601" y="2936"/>
                    </a:cubicBezTo>
                    <a:cubicBezTo>
                      <a:pt x="768" y="2102"/>
                      <a:pt x="901" y="1268"/>
                      <a:pt x="1034" y="501"/>
                    </a:cubicBezTo>
                    <a:cubicBezTo>
                      <a:pt x="1101" y="267"/>
                      <a:pt x="1101" y="134"/>
                      <a:pt x="868" y="67"/>
                    </a:cubicBezTo>
                    <a:cubicBezTo>
                      <a:pt x="667" y="0"/>
                      <a:pt x="534" y="100"/>
                      <a:pt x="501" y="334"/>
                    </a:cubicBezTo>
                    <a:cubicBezTo>
                      <a:pt x="334" y="1201"/>
                      <a:pt x="200" y="2102"/>
                      <a:pt x="34" y="3002"/>
                    </a:cubicBezTo>
                    <a:cubicBezTo>
                      <a:pt x="0" y="3269"/>
                      <a:pt x="67" y="3469"/>
                      <a:pt x="467" y="34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489;p61">
                <a:extLst>
                  <a:ext uri="{FF2B5EF4-FFF2-40B4-BE49-F238E27FC236}">
                    <a16:creationId xmlns:a16="http://schemas.microsoft.com/office/drawing/2014/main" id="{5F825CF7-BC44-4591-A0DE-5D610FC98F13}"/>
                  </a:ext>
                </a:extLst>
              </p:cNvPr>
              <p:cNvSpPr/>
              <p:nvPr/>
            </p:nvSpPr>
            <p:spPr>
              <a:xfrm>
                <a:off x="4021826" y="2687238"/>
                <a:ext cx="25958" cy="81759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3471" extrusionOk="0">
                    <a:moveTo>
                      <a:pt x="1101" y="201"/>
                    </a:moveTo>
                    <a:cubicBezTo>
                      <a:pt x="668" y="1"/>
                      <a:pt x="601" y="1"/>
                      <a:pt x="567" y="335"/>
                    </a:cubicBezTo>
                    <a:cubicBezTo>
                      <a:pt x="367" y="1202"/>
                      <a:pt x="234" y="2136"/>
                      <a:pt x="34" y="3003"/>
                    </a:cubicBezTo>
                    <a:cubicBezTo>
                      <a:pt x="34" y="3103"/>
                      <a:pt x="0" y="3170"/>
                      <a:pt x="34" y="3270"/>
                    </a:cubicBezTo>
                    <a:cubicBezTo>
                      <a:pt x="100" y="3337"/>
                      <a:pt x="167" y="3470"/>
                      <a:pt x="267" y="3470"/>
                    </a:cubicBezTo>
                    <a:cubicBezTo>
                      <a:pt x="334" y="3470"/>
                      <a:pt x="467" y="3370"/>
                      <a:pt x="501" y="3303"/>
                    </a:cubicBezTo>
                    <a:cubicBezTo>
                      <a:pt x="534" y="3203"/>
                      <a:pt x="601" y="3103"/>
                      <a:pt x="601" y="3003"/>
                    </a:cubicBezTo>
                    <a:cubicBezTo>
                      <a:pt x="634" y="2636"/>
                      <a:pt x="668" y="2269"/>
                      <a:pt x="768" y="1836"/>
                    </a:cubicBezTo>
                    <a:cubicBezTo>
                      <a:pt x="801" y="1335"/>
                      <a:pt x="968" y="802"/>
                      <a:pt x="1101" y="20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490;p61">
                <a:extLst>
                  <a:ext uri="{FF2B5EF4-FFF2-40B4-BE49-F238E27FC236}">
                    <a16:creationId xmlns:a16="http://schemas.microsoft.com/office/drawing/2014/main" id="{ADF4F491-02A2-404A-809D-7A0C4698172D}"/>
                  </a:ext>
                </a:extLst>
              </p:cNvPr>
              <p:cNvSpPr/>
              <p:nvPr/>
            </p:nvSpPr>
            <p:spPr>
              <a:xfrm>
                <a:off x="3978601" y="3176769"/>
                <a:ext cx="15735" cy="78603"/>
              </a:xfrm>
              <a:custGeom>
                <a:avLst/>
                <a:gdLst/>
                <a:ahLst/>
                <a:cxnLst/>
                <a:rect l="l" t="t" r="r" b="b"/>
                <a:pathLst>
                  <a:path w="668" h="3337" extrusionOk="0">
                    <a:moveTo>
                      <a:pt x="568" y="201"/>
                    </a:moveTo>
                    <a:cubicBezTo>
                      <a:pt x="434" y="134"/>
                      <a:pt x="301" y="67"/>
                      <a:pt x="134" y="0"/>
                    </a:cubicBezTo>
                    <a:cubicBezTo>
                      <a:pt x="67" y="67"/>
                      <a:pt x="1" y="101"/>
                      <a:pt x="1" y="201"/>
                    </a:cubicBezTo>
                    <a:cubicBezTo>
                      <a:pt x="1" y="1101"/>
                      <a:pt x="67" y="2002"/>
                      <a:pt x="67" y="2903"/>
                    </a:cubicBezTo>
                    <a:cubicBezTo>
                      <a:pt x="67" y="2969"/>
                      <a:pt x="101" y="3103"/>
                      <a:pt x="168" y="3203"/>
                    </a:cubicBezTo>
                    <a:cubicBezTo>
                      <a:pt x="201" y="3269"/>
                      <a:pt x="334" y="3336"/>
                      <a:pt x="434" y="3336"/>
                    </a:cubicBezTo>
                    <a:cubicBezTo>
                      <a:pt x="501" y="3336"/>
                      <a:pt x="601" y="3203"/>
                      <a:pt x="635" y="3103"/>
                    </a:cubicBezTo>
                    <a:cubicBezTo>
                      <a:pt x="668" y="2969"/>
                      <a:pt x="601" y="2869"/>
                      <a:pt x="601" y="2736"/>
                    </a:cubicBezTo>
                    <a:cubicBezTo>
                      <a:pt x="568" y="2202"/>
                      <a:pt x="468" y="1668"/>
                      <a:pt x="434" y="1168"/>
                    </a:cubicBezTo>
                    <a:cubicBezTo>
                      <a:pt x="401" y="868"/>
                      <a:pt x="468" y="568"/>
                      <a:pt x="568" y="20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491;p61">
                <a:extLst>
                  <a:ext uri="{FF2B5EF4-FFF2-40B4-BE49-F238E27FC236}">
                    <a16:creationId xmlns:a16="http://schemas.microsoft.com/office/drawing/2014/main" id="{FBA960CE-47FD-49C7-A828-947936936E90}"/>
                  </a:ext>
                </a:extLst>
              </p:cNvPr>
              <p:cNvSpPr/>
              <p:nvPr/>
            </p:nvSpPr>
            <p:spPr>
              <a:xfrm>
                <a:off x="3976246" y="2977183"/>
                <a:ext cx="18090" cy="78603"/>
              </a:xfrm>
              <a:custGeom>
                <a:avLst/>
                <a:gdLst/>
                <a:ahLst/>
                <a:cxnLst/>
                <a:rect l="l" t="t" r="r" b="b"/>
                <a:pathLst>
                  <a:path w="768" h="3337" extrusionOk="0">
                    <a:moveTo>
                      <a:pt x="1" y="3103"/>
                    </a:moveTo>
                    <a:cubicBezTo>
                      <a:pt x="67" y="3170"/>
                      <a:pt x="167" y="3336"/>
                      <a:pt x="234" y="3270"/>
                    </a:cubicBezTo>
                    <a:cubicBezTo>
                      <a:pt x="301" y="3270"/>
                      <a:pt x="468" y="3170"/>
                      <a:pt x="468" y="3070"/>
                    </a:cubicBezTo>
                    <a:cubicBezTo>
                      <a:pt x="534" y="2603"/>
                      <a:pt x="534" y="2102"/>
                      <a:pt x="568" y="1669"/>
                    </a:cubicBezTo>
                    <a:cubicBezTo>
                      <a:pt x="601" y="1235"/>
                      <a:pt x="634" y="868"/>
                      <a:pt x="735" y="468"/>
                    </a:cubicBezTo>
                    <a:cubicBezTo>
                      <a:pt x="768" y="234"/>
                      <a:pt x="768" y="34"/>
                      <a:pt x="534" y="34"/>
                    </a:cubicBezTo>
                    <a:cubicBezTo>
                      <a:pt x="301" y="1"/>
                      <a:pt x="268" y="201"/>
                      <a:pt x="268" y="368"/>
                    </a:cubicBezTo>
                    <a:cubicBezTo>
                      <a:pt x="201" y="1135"/>
                      <a:pt x="67" y="1869"/>
                      <a:pt x="1" y="263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492;p61">
                <a:extLst>
                  <a:ext uri="{FF2B5EF4-FFF2-40B4-BE49-F238E27FC236}">
                    <a16:creationId xmlns:a16="http://schemas.microsoft.com/office/drawing/2014/main" id="{66456281-BB12-4DC4-A79B-AA36305A02A2}"/>
                  </a:ext>
                </a:extLst>
              </p:cNvPr>
              <p:cNvSpPr/>
              <p:nvPr/>
            </p:nvSpPr>
            <p:spPr>
              <a:xfrm>
                <a:off x="3985668" y="3290707"/>
                <a:ext cx="20469" cy="76224"/>
              </a:xfrm>
              <a:custGeom>
                <a:avLst/>
                <a:gdLst/>
                <a:ahLst/>
                <a:cxnLst/>
                <a:rect l="l" t="t" r="r" b="b"/>
                <a:pathLst>
                  <a:path w="869" h="3236" extrusionOk="0">
                    <a:moveTo>
                      <a:pt x="168" y="2168"/>
                    </a:moveTo>
                    <a:cubicBezTo>
                      <a:pt x="268" y="2435"/>
                      <a:pt x="268" y="2769"/>
                      <a:pt x="368" y="3036"/>
                    </a:cubicBezTo>
                    <a:cubicBezTo>
                      <a:pt x="435" y="3102"/>
                      <a:pt x="601" y="3203"/>
                      <a:pt x="701" y="3236"/>
                    </a:cubicBezTo>
                    <a:cubicBezTo>
                      <a:pt x="735" y="3102"/>
                      <a:pt x="868" y="3002"/>
                      <a:pt x="868" y="2869"/>
                    </a:cubicBezTo>
                    <a:cubicBezTo>
                      <a:pt x="868" y="2669"/>
                      <a:pt x="768" y="2435"/>
                      <a:pt x="701" y="2235"/>
                    </a:cubicBezTo>
                    <a:cubicBezTo>
                      <a:pt x="635" y="1701"/>
                      <a:pt x="601" y="1168"/>
                      <a:pt x="501" y="567"/>
                    </a:cubicBezTo>
                    <a:lnTo>
                      <a:pt x="501" y="367"/>
                    </a:lnTo>
                    <a:cubicBezTo>
                      <a:pt x="501" y="167"/>
                      <a:pt x="368" y="0"/>
                      <a:pt x="201" y="34"/>
                    </a:cubicBezTo>
                    <a:cubicBezTo>
                      <a:pt x="134" y="34"/>
                      <a:pt x="1" y="234"/>
                      <a:pt x="1" y="367"/>
                    </a:cubicBezTo>
                    <a:cubicBezTo>
                      <a:pt x="1" y="567"/>
                      <a:pt x="34" y="767"/>
                      <a:pt x="101" y="1001"/>
                    </a:cubicBezTo>
                    <a:cubicBezTo>
                      <a:pt x="101" y="1435"/>
                      <a:pt x="134" y="1835"/>
                      <a:pt x="168" y="21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493;p61">
                <a:extLst>
                  <a:ext uri="{FF2B5EF4-FFF2-40B4-BE49-F238E27FC236}">
                    <a16:creationId xmlns:a16="http://schemas.microsoft.com/office/drawing/2014/main" id="{8A0BF158-E361-45DE-ADD8-D99C0BDDBF51}"/>
                  </a:ext>
                </a:extLst>
              </p:cNvPr>
              <p:cNvSpPr/>
              <p:nvPr/>
            </p:nvSpPr>
            <p:spPr>
              <a:xfrm>
                <a:off x="4049315" y="2592168"/>
                <a:ext cx="27536" cy="69958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2970" extrusionOk="0">
                    <a:moveTo>
                      <a:pt x="1168" y="201"/>
                    </a:moveTo>
                    <a:cubicBezTo>
                      <a:pt x="768" y="1"/>
                      <a:pt x="735" y="34"/>
                      <a:pt x="635" y="368"/>
                    </a:cubicBezTo>
                    <a:cubicBezTo>
                      <a:pt x="468" y="1001"/>
                      <a:pt x="268" y="1669"/>
                      <a:pt x="101" y="2302"/>
                    </a:cubicBezTo>
                    <a:cubicBezTo>
                      <a:pt x="68" y="2369"/>
                      <a:pt x="1" y="2503"/>
                      <a:pt x="68" y="2636"/>
                    </a:cubicBezTo>
                    <a:cubicBezTo>
                      <a:pt x="101" y="2736"/>
                      <a:pt x="168" y="2836"/>
                      <a:pt x="234" y="2970"/>
                    </a:cubicBezTo>
                    <a:cubicBezTo>
                      <a:pt x="334" y="2869"/>
                      <a:pt x="501" y="2836"/>
                      <a:pt x="568" y="2736"/>
                    </a:cubicBezTo>
                    <a:cubicBezTo>
                      <a:pt x="668" y="2369"/>
                      <a:pt x="735" y="2002"/>
                      <a:pt x="835" y="1635"/>
                    </a:cubicBezTo>
                    <a:cubicBezTo>
                      <a:pt x="935" y="1135"/>
                      <a:pt x="1068" y="668"/>
                      <a:pt x="1168" y="20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494;p61">
                <a:extLst>
                  <a:ext uri="{FF2B5EF4-FFF2-40B4-BE49-F238E27FC236}">
                    <a16:creationId xmlns:a16="http://schemas.microsoft.com/office/drawing/2014/main" id="{E7C1E3A2-FA59-4562-96CE-687E8A7F9625}"/>
                  </a:ext>
                </a:extLst>
              </p:cNvPr>
              <p:cNvSpPr/>
              <p:nvPr/>
            </p:nvSpPr>
            <p:spPr>
              <a:xfrm>
                <a:off x="4076051" y="2486098"/>
                <a:ext cx="31446" cy="6760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2870" extrusionOk="0">
                    <a:moveTo>
                      <a:pt x="1034" y="0"/>
                    </a:moveTo>
                    <a:cubicBezTo>
                      <a:pt x="934" y="134"/>
                      <a:pt x="801" y="234"/>
                      <a:pt x="701" y="367"/>
                    </a:cubicBezTo>
                    <a:cubicBezTo>
                      <a:pt x="467" y="1001"/>
                      <a:pt x="300" y="1668"/>
                      <a:pt x="33" y="2335"/>
                    </a:cubicBezTo>
                    <a:cubicBezTo>
                      <a:pt x="0" y="2402"/>
                      <a:pt x="0" y="2502"/>
                      <a:pt x="0" y="2569"/>
                    </a:cubicBezTo>
                    <a:cubicBezTo>
                      <a:pt x="0" y="2669"/>
                      <a:pt x="100" y="2802"/>
                      <a:pt x="167" y="2836"/>
                    </a:cubicBezTo>
                    <a:cubicBezTo>
                      <a:pt x="267" y="2869"/>
                      <a:pt x="367" y="2836"/>
                      <a:pt x="467" y="2736"/>
                    </a:cubicBezTo>
                    <a:cubicBezTo>
                      <a:pt x="534" y="2636"/>
                      <a:pt x="600" y="2469"/>
                      <a:pt x="634" y="2335"/>
                    </a:cubicBezTo>
                    <a:cubicBezTo>
                      <a:pt x="801" y="1735"/>
                      <a:pt x="867" y="1135"/>
                      <a:pt x="1268" y="568"/>
                    </a:cubicBezTo>
                    <a:cubicBezTo>
                      <a:pt x="1334" y="467"/>
                      <a:pt x="1268" y="201"/>
                      <a:pt x="1268" y="0"/>
                    </a:cubicBezTo>
                    <a:cubicBezTo>
                      <a:pt x="1134" y="34"/>
                      <a:pt x="1101" y="34"/>
                      <a:pt x="103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495;p61">
                <a:extLst>
                  <a:ext uri="{FF2B5EF4-FFF2-40B4-BE49-F238E27FC236}">
                    <a16:creationId xmlns:a16="http://schemas.microsoft.com/office/drawing/2014/main" id="{5A62D093-C429-4476-B38F-40AC38DD5F90}"/>
                  </a:ext>
                </a:extLst>
              </p:cNvPr>
              <p:cNvSpPr/>
              <p:nvPr/>
            </p:nvSpPr>
            <p:spPr>
              <a:xfrm>
                <a:off x="3973890" y="3083254"/>
                <a:ext cx="14957" cy="5975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2537" extrusionOk="0">
                    <a:moveTo>
                      <a:pt x="1" y="2336"/>
                    </a:moveTo>
                    <a:cubicBezTo>
                      <a:pt x="101" y="2403"/>
                      <a:pt x="201" y="2536"/>
                      <a:pt x="301" y="2536"/>
                    </a:cubicBezTo>
                    <a:cubicBezTo>
                      <a:pt x="368" y="2536"/>
                      <a:pt x="534" y="2403"/>
                      <a:pt x="534" y="2303"/>
                    </a:cubicBezTo>
                    <a:cubicBezTo>
                      <a:pt x="568" y="2069"/>
                      <a:pt x="534" y="1869"/>
                      <a:pt x="534" y="1669"/>
                    </a:cubicBezTo>
                    <a:cubicBezTo>
                      <a:pt x="534" y="1202"/>
                      <a:pt x="568" y="768"/>
                      <a:pt x="634" y="335"/>
                    </a:cubicBezTo>
                    <a:cubicBezTo>
                      <a:pt x="634" y="201"/>
                      <a:pt x="501" y="68"/>
                      <a:pt x="468" y="1"/>
                    </a:cubicBezTo>
                    <a:cubicBezTo>
                      <a:pt x="334" y="68"/>
                      <a:pt x="134" y="134"/>
                      <a:pt x="134" y="201"/>
                    </a:cubicBezTo>
                    <a:cubicBezTo>
                      <a:pt x="34" y="868"/>
                      <a:pt x="1" y="1569"/>
                      <a:pt x="1" y="233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496;p61">
                <a:extLst>
                  <a:ext uri="{FF2B5EF4-FFF2-40B4-BE49-F238E27FC236}">
                    <a16:creationId xmlns:a16="http://schemas.microsoft.com/office/drawing/2014/main" id="{59B34763-6A74-40BD-8CC5-0CAD0028E66D}"/>
                  </a:ext>
                </a:extLst>
              </p:cNvPr>
              <p:cNvSpPr/>
              <p:nvPr/>
            </p:nvSpPr>
            <p:spPr>
              <a:xfrm>
                <a:off x="4065050" y="3571207"/>
                <a:ext cx="40868" cy="47181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2003" extrusionOk="0">
                    <a:moveTo>
                      <a:pt x="1735" y="1769"/>
                    </a:moveTo>
                    <a:cubicBezTo>
                      <a:pt x="1601" y="1635"/>
                      <a:pt x="1501" y="1502"/>
                      <a:pt x="1434" y="1368"/>
                    </a:cubicBezTo>
                    <a:cubicBezTo>
                      <a:pt x="1168" y="1002"/>
                      <a:pt x="901" y="635"/>
                      <a:pt x="634" y="301"/>
                    </a:cubicBezTo>
                    <a:cubicBezTo>
                      <a:pt x="534" y="201"/>
                      <a:pt x="467" y="101"/>
                      <a:pt x="400" y="34"/>
                    </a:cubicBezTo>
                    <a:cubicBezTo>
                      <a:pt x="300" y="1"/>
                      <a:pt x="167" y="34"/>
                      <a:pt x="100" y="101"/>
                    </a:cubicBezTo>
                    <a:cubicBezTo>
                      <a:pt x="67" y="134"/>
                      <a:pt x="0" y="301"/>
                      <a:pt x="67" y="368"/>
                    </a:cubicBezTo>
                    <a:cubicBezTo>
                      <a:pt x="434" y="935"/>
                      <a:pt x="801" y="1435"/>
                      <a:pt x="1234" y="1936"/>
                    </a:cubicBezTo>
                    <a:cubicBezTo>
                      <a:pt x="1268" y="2002"/>
                      <a:pt x="1468" y="1969"/>
                      <a:pt x="1635" y="1969"/>
                    </a:cubicBezTo>
                    <a:cubicBezTo>
                      <a:pt x="1635" y="1969"/>
                      <a:pt x="1668" y="1835"/>
                      <a:pt x="1735" y="17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497;p61">
                <a:extLst>
                  <a:ext uri="{FF2B5EF4-FFF2-40B4-BE49-F238E27FC236}">
                    <a16:creationId xmlns:a16="http://schemas.microsoft.com/office/drawing/2014/main" id="{30CE8B9F-D0D7-4E66-8C57-35BE74C7810E}"/>
                  </a:ext>
                </a:extLst>
              </p:cNvPr>
              <p:cNvSpPr/>
              <p:nvPr/>
            </p:nvSpPr>
            <p:spPr>
              <a:xfrm>
                <a:off x="4032049" y="3489493"/>
                <a:ext cx="28290" cy="50313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2136" extrusionOk="0">
                    <a:moveTo>
                      <a:pt x="1201" y="1935"/>
                    </a:moveTo>
                    <a:cubicBezTo>
                      <a:pt x="967" y="1268"/>
                      <a:pt x="801" y="735"/>
                      <a:pt x="567" y="234"/>
                    </a:cubicBezTo>
                    <a:cubicBezTo>
                      <a:pt x="534" y="101"/>
                      <a:pt x="334" y="101"/>
                      <a:pt x="167" y="1"/>
                    </a:cubicBezTo>
                    <a:cubicBezTo>
                      <a:pt x="133" y="134"/>
                      <a:pt x="0" y="301"/>
                      <a:pt x="33" y="368"/>
                    </a:cubicBezTo>
                    <a:cubicBezTo>
                      <a:pt x="234" y="935"/>
                      <a:pt x="500" y="1468"/>
                      <a:pt x="734" y="1969"/>
                    </a:cubicBezTo>
                    <a:cubicBezTo>
                      <a:pt x="801" y="2035"/>
                      <a:pt x="1001" y="2102"/>
                      <a:pt x="1134" y="2136"/>
                    </a:cubicBezTo>
                    <a:cubicBezTo>
                      <a:pt x="1168" y="2002"/>
                      <a:pt x="1201" y="1902"/>
                      <a:pt x="1201" y="19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498;p61">
                <a:extLst>
                  <a:ext uri="{FF2B5EF4-FFF2-40B4-BE49-F238E27FC236}">
                    <a16:creationId xmlns:a16="http://schemas.microsoft.com/office/drawing/2014/main" id="{3229C183-7105-4FBB-91BB-1223543106A6}"/>
                  </a:ext>
                </a:extLst>
              </p:cNvPr>
              <p:cNvSpPr/>
              <p:nvPr/>
            </p:nvSpPr>
            <p:spPr>
              <a:xfrm>
                <a:off x="4008470" y="3403067"/>
                <a:ext cx="24379" cy="54224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302" extrusionOk="0">
                    <a:moveTo>
                      <a:pt x="0" y="401"/>
                    </a:moveTo>
                    <a:cubicBezTo>
                      <a:pt x="167" y="934"/>
                      <a:pt x="301" y="1401"/>
                      <a:pt x="434" y="1802"/>
                    </a:cubicBezTo>
                    <a:cubicBezTo>
                      <a:pt x="501" y="1935"/>
                      <a:pt x="567" y="2102"/>
                      <a:pt x="701" y="2169"/>
                    </a:cubicBezTo>
                    <a:cubicBezTo>
                      <a:pt x="868" y="2302"/>
                      <a:pt x="1001" y="2235"/>
                      <a:pt x="1034" y="2035"/>
                    </a:cubicBezTo>
                    <a:cubicBezTo>
                      <a:pt x="1034" y="1868"/>
                      <a:pt x="1001" y="1702"/>
                      <a:pt x="934" y="1535"/>
                    </a:cubicBezTo>
                    <a:cubicBezTo>
                      <a:pt x="834" y="1168"/>
                      <a:pt x="701" y="801"/>
                      <a:pt x="567" y="367"/>
                    </a:cubicBezTo>
                    <a:cubicBezTo>
                      <a:pt x="534" y="167"/>
                      <a:pt x="401" y="0"/>
                      <a:pt x="200" y="100"/>
                    </a:cubicBezTo>
                    <a:cubicBezTo>
                      <a:pt x="67" y="100"/>
                      <a:pt x="34" y="334"/>
                      <a:pt x="0" y="40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499;p61">
                <a:extLst>
                  <a:ext uri="{FF2B5EF4-FFF2-40B4-BE49-F238E27FC236}">
                    <a16:creationId xmlns:a16="http://schemas.microsoft.com/office/drawing/2014/main" id="{4764A2F4-15D4-44A2-94E1-EE0ECE7AFD73}"/>
                  </a:ext>
                </a:extLst>
              </p:cNvPr>
              <p:cNvSpPr/>
              <p:nvPr/>
            </p:nvSpPr>
            <p:spPr>
              <a:xfrm>
                <a:off x="4177410" y="3679656"/>
                <a:ext cx="50290" cy="31446"/>
              </a:xfrm>
              <a:custGeom>
                <a:avLst/>
                <a:gdLst/>
                <a:ahLst/>
                <a:cxnLst/>
                <a:rect l="l" t="t" r="r" b="b"/>
                <a:pathLst>
                  <a:path w="2135" h="1335" extrusionOk="0">
                    <a:moveTo>
                      <a:pt x="2135" y="1001"/>
                    </a:moveTo>
                    <a:cubicBezTo>
                      <a:pt x="1901" y="901"/>
                      <a:pt x="1735" y="834"/>
                      <a:pt x="1535" y="701"/>
                    </a:cubicBezTo>
                    <a:cubicBezTo>
                      <a:pt x="1234" y="534"/>
                      <a:pt x="901" y="367"/>
                      <a:pt x="667" y="200"/>
                    </a:cubicBezTo>
                    <a:cubicBezTo>
                      <a:pt x="467" y="33"/>
                      <a:pt x="234" y="0"/>
                      <a:pt x="0" y="267"/>
                    </a:cubicBezTo>
                    <a:cubicBezTo>
                      <a:pt x="400" y="867"/>
                      <a:pt x="1034" y="1034"/>
                      <a:pt x="1668" y="1268"/>
                    </a:cubicBezTo>
                    <a:cubicBezTo>
                      <a:pt x="1835" y="1334"/>
                      <a:pt x="1835" y="1268"/>
                      <a:pt x="2135" y="100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500;p61">
                <a:extLst>
                  <a:ext uri="{FF2B5EF4-FFF2-40B4-BE49-F238E27FC236}">
                    <a16:creationId xmlns:a16="http://schemas.microsoft.com/office/drawing/2014/main" id="{BA2A74D0-8AC3-4D03-AE7D-7734221D16BD}"/>
                  </a:ext>
                </a:extLst>
              </p:cNvPr>
              <p:cNvSpPr/>
              <p:nvPr/>
            </p:nvSpPr>
            <p:spPr>
              <a:xfrm>
                <a:off x="4006114" y="2795688"/>
                <a:ext cx="19668" cy="47157"/>
              </a:xfrm>
              <a:custGeom>
                <a:avLst/>
                <a:gdLst/>
                <a:ahLst/>
                <a:cxnLst/>
                <a:rect l="l" t="t" r="r" b="b"/>
                <a:pathLst>
                  <a:path w="835" h="2002" extrusionOk="0">
                    <a:moveTo>
                      <a:pt x="834" y="167"/>
                    </a:moveTo>
                    <a:cubicBezTo>
                      <a:pt x="401" y="0"/>
                      <a:pt x="334" y="0"/>
                      <a:pt x="300" y="367"/>
                    </a:cubicBezTo>
                    <a:cubicBezTo>
                      <a:pt x="267" y="734"/>
                      <a:pt x="167" y="1101"/>
                      <a:pt x="100" y="1501"/>
                    </a:cubicBezTo>
                    <a:cubicBezTo>
                      <a:pt x="67" y="1701"/>
                      <a:pt x="0" y="1935"/>
                      <a:pt x="300" y="2002"/>
                    </a:cubicBezTo>
                    <a:cubicBezTo>
                      <a:pt x="567" y="2002"/>
                      <a:pt x="601" y="1768"/>
                      <a:pt x="601" y="1568"/>
                    </a:cubicBezTo>
                    <a:cubicBezTo>
                      <a:pt x="701" y="1101"/>
                      <a:pt x="767" y="667"/>
                      <a:pt x="834" y="16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501;p61">
                <a:extLst>
                  <a:ext uri="{FF2B5EF4-FFF2-40B4-BE49-F238E27FC236}">
                    <a16:creationId xmlns:a16="http://schemas.microsoft.com/office/drawing/2014/main" id="{DE55DE9C-3EF2-4596-B460-1F0D555EA70D}"/>
                  </a:ext>
                </a:extLst>
              </p:cNvPr>
              <p:cNvSpPr/>
              <p:nvPr/>
            </p:nvSpPr>
            <p:spPr>
              <a:xfrm>
                <a:off x="4118474" y="3634076"/>
                <a:ext cx="40091" cy="35380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1502" extrusionOk="0">
                    <a:moveTo>
                      <a:pt x="367" y="0"/>
                    </a:moveTo>
                    <a:cubicBezTo>
                      <a:pt x="67" y="34"/>
                      <a:pt x="0" y="301"/>
                      <a:pt x="167" y="467"/>
                    </a:cubicBezTo>
                    <a:cubicBezTo>
                      <a:pt x="534" y="801"/>
                      <a:pt x="901" y="1135"/>
                      <a:pt x="1301" y="1435"/>
                    </a:cubicBezTo>
                    <a:cubicBezTo>
                      <a:pt x="1368" y="1501"/>
                      <a:pt x="1535" y="1435"/>
                      <a:pt x="1702" y="1435"/>
                    </a:cubicBezTo>
                    <a:cubicBezTo>
                      <a:pt x="1668" y="1301"/>
                      <a:pt x="1668" y="1135"/>
                      <a:pt x="1568" y="1034"/>
                    </a:cubicBezTo>
                    <a:cubicBezTo>
                      <a:pt x="1301" y="768"/>
                      <a:pt x="968" y="467"/>
                      <a:pt x="667" y="167"/>
                    </a:cubicBezTo>
                    <a:cubicBezTo>
                      <a:pt x="534" y="100"/>
                      <a:pt x="401" y="34"/>
                      <a:pt x="3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502;p61">
                <a:extLst>
                  <a:ext uri="{FF2B5EF4-FFF2-40B4-BE49-F238E27FC236}">
                    <a16:creationId xmlns:a16="http://schemas.microsoft.com/office/drawing/2014/main" id="{60A0D1E4-0376-47EE-94FD-7A04EF788071}"/>
                  </a:ext>
                </a:extLst>
              </p:cNvPr>
              <p:cNvSpPr/>
              <p:nvPr/>
            </p:nvSpPr>
            <p:spPr>
              <a:xfrm>
                <a:off x="4241058" y="3720502"/>
                <a:ext cx="51868" cy="23602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002" extrusionOk="0">
                    <a:moveTo>
                      <a:pt x="0" y="434"/>
                    </a:moveTo>
                    <a:cubicBezTo>
                      <a:pt x="701" y="534"/>
                      <a:pt x="1334" y="1001"/>
                      <a:pt x="2202" y="634"/>
                    </a:cubicBezTo>
                    <a:cubicBezTo>
                      <a:pt x="2001" y="534"/>
                      <a:pt x="1935" y="468"/>
                      <a:pt x="1835" y="468"/>
                    </a:cubicBezTo>
                    <a:cubicBezTo>
                      <a:pt x="1501" y="334"/>
                      <a:pt x="1134" y="268"/>
                      <a:pt x="801" y="134"/>
                    </a:cubicBezTo>
                    <a:cubicBezTo>
                      <a:pt x="367" y="1"/>
                      <a:pt x="267" y="34"/>
                      <a:pt x="0" y="4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503;p61">
                <a:extLst>
                  <a:ext uri="{FF2B5EF4-FFF2-40B4-BE49-F238E27FC236}">
                    <a16:creationId xmlns:a16="http://schemas.microsoft.com/office/drawing/2014/main" id="{B8603103-2B9F-4A8E-A7F5-7A799611AF97}"/>
                  </a:ext>
                </a:extLst>
              </p:cNvPr>
              <p:cNvSpPr/>
              <p:nvPr/>
            </p:nvSpPr>
            <p:spPr>
              <a:xfrm>
                <a:off x="4025759" y="1909364"/>
                <a:ext cx="410163" cy="561033"/>
              </a:xfrm>
              <a:custGeom>
                <a:avLst/>
                <a:gdLst/>
                <a:ahLst/>
                <a:cxnLst/>
                <a:rect l="l" t="t" r="r" b="b"/>
                <a:pathLst>
                  <a:path w="17413" h="23818" extrusionOk="0">
                    <a:moveTo>
                      <a:pt x="15811" y="12009"/>
                    </a:moveTo>
                    <a:lnTo>
                      <a:pt x="14577" y="8640"/>
                    </a:lnTo>
                    <a:cubicBezTo>
                      <a:pt x="14444" y="8306"/>
                      <a:pt x="14477" y="8006"/>
                      <a:pt x="14644" y="7773"/>
                    </a:cubicBezTo>
                    <a:cubicBezTo>
                      <a:pt x="15111" y="7005"/>
                      <a:pt x="15578" y="6271"/>
                      <a:pt x="15945" y="5471"/>
                    </a:cubicBezTo>
                    <a:cubicBezTo>
                      <a:pt x="16445" y="4437"/>
                      <a:pt x="16779" y="3369"/>
                      <a:pt x="17212" y="2335"/>
                    </a:cubicBezTo>
                    <a:cubicBezTo>
                      <a:pt x="17313" y="2135"/>
                      <a:pt x="17413" y="1802"/>
                      <a:pt x="17413" y="1601"/>
                    </a:cubicBezTo>
                    <a:cubicBezTo>
                      <a:pt x="17346" y="1101"/>
                      <a:pt x="16846" y="467"/>
                      <a:pt x="16312" y="200"/>
                    </a:cubicBezTo>
                    <a:cubicBezTo>
                      <a:pt x="15912" y="0"/>
                      <a:pt x="15344" y="0"/>
                      <a:pt x="14978" y="167"/>
                    </a:cubicBezTo>
                    <a:cubicBezTo>
                      <a:pt x="14777" y="267"/>
                      <a:pt x="14511" y="434"/>
                      <a:pt x="14410" y="601"/>
                    </a:cubicBezTo>
                    <a:cubicBezTo>
                      <a:pt x="13677" y="1501"/>
                      <a:pt x="12976" y="2435"/>
                      <a:pt x="12309" y="3336"/>
                    </a:cubicBezTo>
                    <a:cubicBezTo>
                      <a:pt x="11809" y="4037"/>
                      <a:pt x="11375" y="4837"/>
                      <a:pt x="10941" y="5604"/>
                    </a:cubicBezTo>
                    <a:cubicBezTo>
                      <a:pt x="10775" y="5871"/>
                      <a:pt x="10541" y="6038"/>
                      <a:pt x="10241" y="6105"/>
                    </a:cubicBezTo>
                    <a:cubicBezTo>
                      <a:pt x="9073" y="6271"/>
                      <a:pt x="7839" y="6472"/>
                      <a:pt x="6672" y="6672"/>
                    </a:cubicBezTo>
                    <a:cubicBezTo>
                      <a:pt x="4503" y="7039"/>
                      <a:pt x="2469" y="7773"/>
                      <a:pt x="467" y="8506"/>
                    </a:cubicBezTo>
                    <a:cubicBezTo>
                      <a:pt x="0" y="8673"/>
                      <a:pt x="0" y="9307"/>
                      <a:pt x="467" y="9507"/>
                    </a:cubicBezTo>
                    <a:cubicBezTo>
                      <a:pt x="867" y="9707"/>
                      <a:pt x="1334" y="9874"/>
                      <a:pt x="1801" y="9974"/>
                    </a:cubicBezTo>
                    <a:cubicBezTo>
                      <a:pt x="3636" y="10308"/>
                      <a:pt x="5504" y="10608"/>
                      <a:pt x="7339" y="10875"/>
                    </a:cubicBezTo>
                    <a:cubicBezTo>
                      <a:pt x="7506" y="10908"/>
                      <a:pt x="7672" y="10975"/>
                      <a:pt x="7939" y="11042"/>
                    </a:cubicBezTo>
                    <a:cubicBezTo>
                      <a:pt x="7739" y="11475"/>
                      <a:pt x="7606" y="11809"/>
                      <a:pt x="7405" y="12142"/>
                    </a:cubicBezTo>
                    <a:cubicBezTo>
                      <a:pt x="7205" y="12409"/>
                      <a:pt x="6972" y="12676"/>
                      <a:pt x="6805" y="13010"/>
                    </a:cubicBezTo>
                    <a:cubicBezTo>
                      <a:pt x="5971" y="14477"/>
                      <a:pt x="5104" y="15878"/>
                      <a:pt x="4303" y="17346"/>
                    </a:cubicBezTo>
                    <a:cubicBezTo>
                      <a:pt x="4070" y="17813"/>
                      <a:pt x="3703" y="18013"/>
                      <a:pt x="3136" y="18047"/>
                    </a:cubicBezTo>
                    <a:cubicBezTo>
                      <a:pt x="2435" y="18147"/>
                      <a:pt x="1768" y="18313"/>
                      <a:pt x="1101" y="18514"/>
                    </a:cubicBezTo>
                    <a:cubicBezTo>
                      <a:pt x="801" y="18580"/>
                      <a:pt x="434" y="18880"/>
                      <a:pt x="434" y="19147"/>
                    </a:cubicBezTo>
                    <a:cubicBezTo>
                      <a:pt x="400" y="19548"/>
                      <a:pt x="834" y="19848"/>
                      <a:pt x="1268" y="20081"/>
                    </a:cubicBezTo>
                    <a:cubicBezTo>
                      <a:pt x="1368" y="20148"/>
                      <a:pt x="1501" y="20181"/>
                      <a:pt x="1601" y="20215"/>
                    </a:cubicBezTo>
                    <a:cubicBezTo>
                      <a:pt x="2502" y="20482"/>
                      <a:pt x="3469" y="20715"/>
                      <a:pt x="4403" y="20982"/>
                    </a:cubicBezTo>
                    <a:cubicBezTo>
                      <a:pt x="5037" y="21682"/>
                      <a:pt x="5771" y="22350"/>
                      <a:pt x="6438" y="23050"/>
                    </a:cubicBezTo>
                    <a:cubicBezTo>
                      <a:pt x="6505" y="23150"/>
                      <a:pt x="6605" y="23217"/>
                      <a:pt x="6738" y="23317"/>
                    </a:cubicBezTo>
                    <a:cubicBezTo>
                      <a:pt x="7139" y="23550"/>
                      <a:pt x="7606" y="23817"/>
                      <a:pt x="7973" y="23550"/>
                    </a:cubicBezTo>
                    <a:cubicBezTo>
                      <a:pt x="8173" y="23417"/>
                      <a:pt x="8273" y="22983"/>
                      <a:pt x="8173" y="22683"/>
                    </a:cubicBezTo>
                    <a:cubicBezTo>
                      <a:pt x="8073" y="22016"/>
                      <a:pt x="7906" y="21349"/>
                      <a:pt x="7606" y="20682"/>
                    </a:cubicBezTo>
                    <a:cubicBezTo>
                      <a:pt x="7405" y="20148"/>
                      <a:pt x="7339" y="19781"/>
                      <a:pt x="7639" y="19314"/>
                    </a:cubicBezTo>
                    <a:cubicBezTo>
                      <a:pt x="8506" y="17880"/>
                      <a:pt x="9340" y="16412"/>
                      <a:pt x="10174" y="14978"/>
                    </a:cubicBezTo>
                    <a:cubicBezTo>
                      <a:pt x="10341" y="14677"/>
                      <a:pt x="10474" y="14344"/>
                      <a:pt x="10641" y="14044"/>
                    </a:cubicBezTo>
                    <a:cubicBezTo>
                      <a:pt x="10841" y="13710"/>
                      <a:pt x="11041" y="13410"/>
                      <a:pt x="11308" y="13043"/>
                    </a:cubicBezTo>
                    <a:cubicBezTo>
                      <a:pt x="11508" y="13243"/>
                      <a:pt x="11642" y="13343"/>
                      <a:pt x="11775" y="13477"/>
                    </a:cubicBezTo>
                    <a:cubicBezTo>
                      <a:pt x="12943" y="14911"/>
                      <a:pt x="14110" y="16379"/>
                      <a:pt x="15311" y="17846"/>
                    </a:cubicBezTo>
                    <a:cubicBezTo>
                      <a:pt x="15611" y="18180"/>
                      <a:pt x="15978" y="18514"/>
                      <a:pt x="16345" y="18814"/>
                    </a:cubicBezTo>
                    <a:cubicBezTo>
                      <a:pt x="16779" y="19081"/>
                      <a:pt x="17313" y="18814"/>
                      <a:pt x="17212" y="18313"/>
                    </a:cubicBezTo>
                    <a:cubicBezTo>
                      <a:pt x="16946" y="16212"/>
                      <a:pt x="16579" y="14110"/>
                      <a:pt x="15811" y="1200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504;p61">
                <a:extLst>
                  <a:ext uri="{FF2B5EF4-FFF2-40B4-BE49-F238E27FC236}">
                    <a16:creationId xmlns:a16="http://schemas.microsoft.com/office/drawing/2014/main" id="{A88B2EA3-072E-4BCD-BB88-79B8C0C212F0}"/>
                  </a:ext>
                </a:extLst>
              </p:cNvPr>
              <p:cNvSpPr/>
              <p:nvPr/>
            </p:nvSpPr>
            <p:spPr>
              <a:xfrm>
                <a:off x="6269054" y="4308236"/>
                <a:ext cx="73115" cy="13379"/>
              </a:xfrm>
              <a:custGeom>
                <a:avLst/>
                <a:gdLst/>
                <a:ahLst/>
                <a:cxnLst/>
                <a:rect l="l" t="t" r="r" b="b"/>
                <a:pathLst>
                  <a:path w="3104" h="568" extrusionOk="0">
                    <a:moveTo>
                      <a:pt x="268" y="34"/>
                    </a:moveTo>
                    <a:cubicBezTo>
                      <a:pt x="168" y="34"/>
                      <a:pt x="1" y="201"/>
                      <a:pt x="1" y="268"/>
                    </a:cubicBezTo>
                    <a:cubicBezTo>
                      <a:pt x="1" y="368"/>
                      <a:pt x="168" y="501"/>
                      <a:pt x="268" y="568"/>
                    </a:cubicBezTo>
                    <a:lnTo>
                      <a:pt x="401" y="568"/>
                    </a:lnTo>
                    <a:cubicBezTo>
                      <a:pt x="968" y="568"/>
                      <a:pt x="1569" y="568"/>
                      <a:pt x="2102" y="535"/>
                    </a:cubicBezTo>
                    <a:cubicBezTo>
                      <a:pt x="2336" y="535"/>
                      <a:pt x="2569" y="501"/>
                      <a:pt x="2803" y="435"/>
                    </a:cubicBezTo>
                    <a:cubicBezTo>
                      <a:pt x="3103" y="401"/>
                      <a:pt x="3070" y="234"/>
                      <a:pt x="2936" y="1"/>
                    </a:cubicBezTo>
                    <a:cubicBezTo>
                      <a:pt x="2069" y="1"/>
                      <a:pt x="1135" y="1"/>
                      <a:pt x="268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505;p61">
                <a:extLst>
                  <a:ext uri="{FF2B5EF4-FFF2-40B4-BE49-F238E27FC236}">
                    <a16:creationId xmlns:a16="http://schemas.microsoft.com/office/drawing/2014/main" id="{10B69940-80A0-4BD4-B349-8B45CF003A3F}"/>
                  </a:ext>
                </a:extLst>
              </p:cNvPr>
              <p:cNvSpPr/>
              <p:nvPr/>
            </p:nvSpPr>
            <p:spPr>
              <a:xfrm>
                <a:off x="5352882" y="3737014"/>
                <a:ext cx="27512" cy="62091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2636" extrusionOk="0">
                    <a:moveTo>
                      <a:pt x="534" y="300"/>
                    </a:moveTo>
                    <a:cubicBezTo>
                      <a:pt x="534" y="234"/>
                      <a:pt x="467" y="100"/>
                      <a:pt x="367" y="67"/>
                    </a:cubicBezTo>
                    <a:cubicBezTo>
                      <a:pt x="301" y="0"/>
                      <a:pt x="167" y="67"/>
                      <a:pt x="34" y="67"/>
                    </a:cubicBezTo>
                    <a:cubicBezTo>
                      <a:pt x="34" y="200"/>
                      <a:pt x="0" y="334"/>
                      <a:pt x="0" y="467"/>
                    </a:cubicBezTo>
                    <a:cubicBezTo>
                      <a:pt x="167" y="1101"/>
                      <a:pt x="367" y="1735"/>
                      <a:pt x="601" y="2302"/>
                    </a:cubicBezTo>
                    <a:cubicBezTo>
                      <a:pt x="634" y="2435"/>
                      <a:pt x="701" y="2502"/>
                      <a:pt x="801" y="2602"/>
                    </a:cubicBezTo>
                    <a:cubicBezTo>
                      <a:pt x="834" y="2635"/>
                      <a:pt x="968" y="2635"/>
                      <a:pt x="1034" y="2635"/>
                    </a:cubicBezTo>
                    <a:cubicBezTo>
                      <a:pt x="1101" y="2602"/>
                      <a:pt x="1135" y="2502"/>
                      <a:pt x="1168" y="2435"/>
                    </a:cubicBezTo>
                    <a:cubicBezTo>
                      <a:pt x="1168" y="2369"/>
                      <a:pt x="1168" y="2302"/>
                      <a:pt x="1135" y="2268"/>
                    </a:cubicBezTo>
                    <a:cubicBezTo>
                      <a:pt x="934" y="1601"/>
                      <a:pt x="534" y="1001"/>
                      <a:pt x="534" y="3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506;p61">
                <a:extLst>
                  <a:ext uri="{FF2B5EF4-FFF2-40B4-BE49-F238E27FC236}">
                    <a16:creationId xmlns:a16="http://schemas.microsoft.com/office/drawing/2014/main" id="{D4AA0009-1D99-48A8-971A-F6EF043E4D28}"/>
                  </a:ext>
                </a:extLst>
              </p:cNvPr>
              <p:cNvSpPr/>
              <p:nvPr/>
            </p:nvSpPr>
            <p:spPr>
              <a:xfrm>
                <a:off x="5713542" y="4188032"/>
                <a:ext cx="62868" cy="36157"/>
              </a:xfrm>
              <a:custGeom>
                <a:avLst/>
                <a:gdLst/>
                <a:ahLst/>
                <a:cxnLst/>
                <a:rect l="l" t="t" r="r" b="b"/>
                <a:pathLst>
                  <a:path w="2669" h="1535" extrusionOk="0">
                    <a:moveTo>
                      <a:pt x="2169" y="867"/>
                    </a:moveTo>
                    <a:cubicBezTo>
                      <a:pt x="1535" y="601"/>
                      <a:pt x="901" y="300"/>
                      <a:pt x="234" y="0"/>
                    </a:cubicBezTo>
                    <a:cubicBezTo>
                      <a:pt x="34" y="334"/>
                      <a:pt x="0" y="467"/>
                      <a:pt x="367" y="634"/>
                    </a:cubicBezTo>
                    <a:cubicBezTo>
                      <a:pt x="1001" y="968"/>
                      <a:pt x="1668" y="1268"/>
                      <a:pt x="2302" y="1501"/>
                    </a:cubicBezTo>
                    <a:cubicBezTo>
                      <a:pt x="2369" y="1535"/>
                      <a:pt x="2535" y="1435"/>
                      <a:pt x="2669" y="1368"/>
                    </a:cubicBezTo>
                    <a:cubicBezTo>
                      <a:pt x="2636" y="1268"/>
                      <a:pt x="2569" y="1134"/>
                      <a:pt x="2502" y="1101"/>
                    </a:cubicBezTo>
                    <a:cubicBezTo>
                      <a:pt x="2402" y="1001"/>
                      <a:pt x="2302" y="968"/>
                      <a:pt x="2169" y="86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507;p61">
                <a:extLst>
                  <a:ext uri="{FF2B5EF4-FFF2-40B4-BE49-F238E27FC236}">
                    <a16:creationId xmlns:a16="http://schemas.microsoft.com/office/drawing/2014/main" id="{D6969DF7-AB1F-4BF3-BBE9-69E1B4D54C24}"/>
                  </a:ext>
                </a:extLst>
              </p:cNvPr>
              <p:cNvSpPr/>
              <p:nvPr/>
            </p:nvSpPr>
            <p:spPr>
              <a:xfrm>
                <a:off x="5320658" y="3640366"/>
                <a:ext cx="27536" cy="68380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2903" extrusionOk="0">
                    <a:moveTo>
                      <a:pt x="534" y="167"/>
                    </a:moveTo>
                    <a:cubicBezTo>
                      <a:pt x="534" y="67"/>
                      <a:pt x="334" y="0"/>
                      <a:pt x="234" y="0"/>
                    </a:cubicBezTo>
                    <a:cubicBezTo>
                      <a:pt x="168" y="0"/>
                      <a:pt x="67" y="167"/>
                      <a:pt x="1" y="234"/>
                    </a:cubicBezTo>
                    <a:lnTo>
                      <a:pt x="1" y="367"/>
                    </a:lnTo>
                    <a:cubicBezTo>
                      <a:pt x="201" y="1068"/>
                      <a:pt x="401" y="1835"/>
                      <a:pt x="668" y="2535"/>
                    </a:cubicBezTo>
                    <a:cubicBezTo>
                      <a:pt x="701" y="2669"/>
                      <a:pt x="868" y="2736"/>
                      <a:pt x="1035" y="2902"/>
                    </a:cubicBezTo>
                    <a:cubicBezTo>
                      <a:pt x="1068" y="2669"/>
                      <a:pt x="1168" y="2569"/>
                      <a:pt x="1135" y="2535"/>
                    </a:cubicBezTo>
                    <a:cubicBezTo>
                      <a:pt x="868" y="1735"/>
                      <a:pt x="568" y="1001"/>
                      <a:pt x="534" y="16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508;p61">
                <a:extLst>
                  <a:ext uri="{FF2B5EF4-FFF2-40B4-BE49-F238E27FC236}">
                    <a16:creationId xmlns:a16="http://schemas.microsoft.com/office/drawing/2014/main" id="{BA62A215-998F-4F3A-9B70-879E9370CB39}"/>
                  </a:ext>
                </a:extLst>
              </p:cNvPr>
              <p:cNvSpPr/>
              <p:nvPr/>
            </p:nvSpPr>
            <p:spPr>
              <a:xfrm>
                <a:off x="5380372" y="3822662"/>
                <a:ext cx="31469" cy="59735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536" extrusionOk="0">
                    <a:moveTo>
                      <a:pt x="501" y="167"/>
                    </a:moveTo>
                    <a:cubicBezTo>
                      <a:pt x="468" y="100"/>
                      <a:pt x="301" y="33"/>
                      <a:pt x="201" y="0"/>
                    </a:cubicBezTo>
                    <a:cubicBezTo>
                      <a:pt x="168" y="134"/>
                      <a:pt x="1" y="300"/>
                      <a:pt x="34" y="367"/>
                    </a:cubicBezTo>
                    <a:cubicBezTo>
                      <a:pt x="301" y="1034"/>
                      <a:pt x="601" y="1701"/>
                      <a:pt x="868" y="2335"/>
                    </a:cubicBezTo>
                    <a:cubicBezTo>
                      <a:pt x="935" y="2402"/>
                      <a:pt x="1102" y="2469"/>
                      <a:pt x="1268" y="2535"/>
                    </a:cubicBezTo>
                    <a:cubicBezTo>
                      <a:pt x="1302" y="2368"/>
                      <a:pt x="1335" y="2335"/>
                      <a:pt x="1302" y="2302"/>
                    </a:cubicBezTo>
                    <a:cubicBezTo>
                      <a:pt x="1002" y="1601"/>
                      <a:pt x="768" y="867"/>
                      <a:pt x="501" y="16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509;p61">
                <a:extLst>
                  <a:ext uri="{FF2B5EF4-FFF2-40B4-BE49-F238E27FC236}">
                    <a16:creationId xmlns:a16="http://schemas.microsoft.com/office/drawing/2014/main" id="{176EB2E4-59B0-4B1F-8DAD-FA49B999CB48}"/>
                  </a:ext>
                </a:extLst>
              </p:cNvPr>
              <p:cNvSpPr/>
              <p:nvPr/>
            </p:nvSpPr>
            <p:spPr>
              <a:xfrm>
                <a:off x="6166917" y="4309814"/>
                <a:ext cx="59735" cy="14157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601" extrusionOk="0">
                    <a:moveTo>
                      <a:pt x="334" y="1"/>
                    </a:moveTo>
                    <a:cubicBezTo>
                      <a:pt x="267" y="1"/>
                      <a:pt x="167" y="34"/>
                      <a:pt x="100" y="101"/>
                    </a:cubicBezTo>
                    <a:cubicBezTo>
                      <a:pt x="34" y="167"/>
                      <a:pt x="0" y="301"/>
                      <a:pt x="34" y="334"/>
                    </a:cubicBezTo>
                    <a:cubicBezTo>
                      <a:pt x="100" y="434"/>
                      <a:pt x="167" y="534"/>
                      <a:pt x="267" y="534"/>
                    </a:cubicBezTo>
                    <a:cubicBezTo>
                      <a:pt x="934" y="534"/>
                      <a:pt x="1602" y="601"/>
                      <a:pt x="2269" y="534"/>
                    </a:cubicBezTo>
                    <a:cubicBezTo>
                      <a:pt x="2335" y="534"/>
                      <a:pt x="2469" y="368"/>
                      <a:pt x="2536" y="301"/>
                    </a:cubicBezTo>
                    <a:cubicBezTo>
                      <a:pt x="2435" y="201"/>
                      <a:pt x="2335" y="101"/>
                      <a:pt x="2202" y="101"/>
                    </a:cubicBezTo>
                    <a:cubicBezTo>
                      <a:pt x="1602" y="1"/>
                      <a:pt x="968" y="1"/>
                      <a:pt x="33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1510;p61">
                <a:extLst>
                  <a:ext uri="{FF2B5EF4-FFF2-40B4-BE49-F238E27FC236}">
                    <a16:creationId xmlns:a16="http://schemas.microsoft.com/office/drawing/2014/main" id="{C7A458BD-EDBF-40BA-A29B-9E0EDFA63A25}"/>
                  </a:ext>
                </a:extLst>
              </p:cNvPr>
              <p:cNvSpPr/>
              <p:nvPr/>
            </p:nvSpPr>
            <p:spPr>
              <a:xfrm>
                <a:off x="5645961" y="4140874"/>
                <a:ext cx="53446" cy="32247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1369" extrusionOk="0">
                    <a:moveTo>
                      <a:pt x="1935" y="968"/>
                    </a:moveTo>
                    <a:cubicBezTo>
                      <a:pt x="1769" y="835"/>
                      <a:pt x="1568" y="768"/>
                      <a:pt x="1368" y="635"/>
                    </a:cubicBezTo>
                    <a:cubicBezTo>
                      <a:pt x="1035" y="434"/>
                      <a:pt x="701" y="201"/>
                      <a:pt x="368" y="34"/>
                    </a:cubicBezTo>
                    <a:cubicBezTo>
                      <a:pt x="234" y="1"/>
                      <a:pt x="101" y="34"/>
                      <a:pt x="1" y="1"/>
                    </a:cubicBezTo>
                    <a:lnTo>
                      <a:pt x="1" y="434"/>
                    </a:lnTo>
                    <a:cubicBezTo>
                      <a:pt x="601" y="768"/>
                      <a:pt x="1168" y="1035"/>
                      <a:pt x="1735" y="1335"/>
                    </a:cubicBezTo>
                    <a:cubicBezTo>
                      <a:pt x="1869" y="1368"/>
                      <a:pt x="2069" y="1368"/>
                      <a:pt x="2102" y="1302"/>
                    </a:cubicBezTo>
                    <a:cubicBezTo>
                      <a:pt x="2269" y="1202"/>
                      <a:pt x="2102" y="1102"/>
                      <a:pt x="1935" y="9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511;p61">
                <a:extLst>
                  <a:ext uri="{FF2B5EF4-FFF2-40B4-BE49-F238E27FC236}">
                    <a16:creationId xmlns:a16="http://schemas.microsoft.com/office/drawing/2014/main" id="{598B32D7-20DE-4593-9CD9-6D54B1A1F24E}"/>
                  </a:ext>
                </a:extLst>
              </p:cNvPr>
              <p:cNvSpPr/>
              <p:nvPr/>
            </p:nvSpPr>
            <p:spPr>
              <a:xfrm>
                <a:off x="6066334" y="4294880"/>
                <a:ext cx="60536" cy="21247"/>
              </a:xfrm>
              <a:custGeom>
                <a:avLst/>
                <a:gdLst/>
                <a:ahLst/>
                <a:cxnLst/>
                <a:rect l="l" t="t" r="r" b="b"/>
                <a:pathLst>
                  <a:path w="2570" h="902" extrusionOk="0">
                    <a:moveTo>
                      <a:pt x="2269" y="434"/>
                    </a:moveTo>
                    <a:cubicBezTo>
                      <a:pt x="1669" y="301"/>
                      <a:pt x="1035" y="168"/>
                      <a:pt x="368" y="68"/>
                    </a:cubicBezTo>
                    <a:cubicBezTo>
                      <a:pt x="167" y="1"/>
                      <a:pt x="1" y="101"/>
                      <a:pt x="1" y="301"/>
                    </a:cubicBezTo>
                    <a:cubicBezTo>
                      <a:pt x="1" y="401"/>
                      <a:pt x="167" y="568"/>
                      <a:pt x="234" y="601"/>
                    </a:cubicBezTo>
                    <a:cubicBezTo>
                      <a:pt x="768" y="668"/>
                      <a:pt x="1268" y="768"/>
                      <a:pt x="1835" y="835"/>
                    </a:cubicBezTo>
                    <a:cubicBezTo>
                      <a:pt x="2035" y="901"/>
                      <a:pt x="2236" y="901"/>
                      <a:pt x="2436" y="901"/>
                    </a:cubicBezTo>
                    <a:cubicBezTo>
                      <a:pt x="2569" y="601"/>
                      <a:pt x="2536" y="468"/>
                      <a:pt x="2269" y="4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512;p61">
                <a:extLst>
                  <a:ext uri="{FF2B5EF4-FFF2-40B4-BE49-F238E27FC236}">
                    <a16:creationId xmlns:a16="http://schemas.microsoft.com/office/drawing/2014/main" id="{5BEFC0DF-BC9B-42AD-8717-3CDE97147A21}"/>
                  </a:ext>
                </a:extLst>
              </p:cNvPr>
              <p:cNvSpPr/>
              <p:nvPr/>
            </p:nvSpPr>
            <p:spPr>
              <a:xfrm>
                <a:off x="5504533" y="4035580"/>
                <a:ext cx="47958" cy="43247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1836" extrusionOk="0">
                    <a:moveTo>
                      <a:pt x="1601" y="1135"/>
                    </a:moveTo>
                    <a:cubicBezTo>
                      <a:pt x="1235" y="801"/>
                      <a:pt x="901" y="501"/>
                      <a:pt x="534" y="234"/>
                    </a:cubicBezTo>
                    <a:cubicBezTo>
                      <a:pt x="434" y="134"/>
                      <a:pt x="334" y="101"/>
                      <a:pt x="234" y="1"/>
                    </a:cubicBezTo>
                    <a:cubicBezTo>
                      <a:pt x="0" y="168"/>
                      <a:pt x="0" y="401"/>
                      <a:pt x="167" y="501"/>
                    </a:cubicBezTo>
                    <a:cubicBezTo>
                      <a:pt x="667" y="968"/>
                      <a:pt x="1168" y="1402"/>
                      <a:pt x="1702" y="1802"/>
                    </a:cubicBezTo>
                    <a:cubicBezTo>
                      <a:pt x="1735" y="1836"/>
                      <a:pt x="1902" y="1836"/>
                      <a:pt x="1935" y="1802"/>
                    </a:cubicBezTo>
                    <a:cubicBezTo>
                      <a:pt x="2002" y="1735"/>
                      <a:pt x="2035" y="1602"/>
                      <a:pt x="2002" y="1502"/>
                    </a:cubicBezTo>
                    <a:cubicBezTo>
                      <a:pt x="1868" y="1335"/>
                      <a:pt x="1735" y="1235"/>
                      <a:pt x="1601" y="11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513;p61">
                <a:extLst>
                  <a:ext uri="{FF2B5EF4-FFF2-40B4-BE49-F238E27FC236}">
                    <a16:creationId xmlns:a16="http://schemas.microsoft.com/office/drawing/2014/main" id="{C86CF2E9-A36C-489B-A106-137893D8FF9A}"/>
                  </a:ext>
                </a:extLst>
              </p:cNvPr>
              <p:cNvSpPr/>
              <p:nvPr/>
            </p:nvSpPr>
            <p:spPr>
              <a:xfrm>
                <a:off x="5451109" y="3968800"/>
                <a:ext cx="39290" cy="4873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2069" extrusionOk="0">
                    <a:moveTo>
                      <a:pt x="1635" y="1668"/>
                    </a:moveTo>
                    <a:cubicBezTo>
                      <a:pt x="1368" y="1335"/>
                      <a:pt x="1101" y="1001"/>
                      <a:pt x="801" y="668"/>
                    </a:cubicBezTo>
                    <a:cubicBezTo>
                      <a:pt x="634" y="468"/>
                      <a:pt x="500" y="234"/>
                      <a:pt x="334" y="1"/>
                    </a:cubicBezTo>
                    <a:cubicBezTo>
                      <a:pt x="0" y="234"/>
                      <a:pt x="100" y="501"/>
                      <a:pt x="200" y="668"/>
                    </a:cubicBezTo>
                    <a:cubicBezTo>
                      <a:pt x="534" y="1135"/>
                      <a:pt x="967" y="1602"/>
                      <a:pt x="1334" y="2002"/>
                    </a:cubicBezTo>
                    <a:cubicBezTo>
                      <a:pt x="1368" y="2069"/>
                      <a:pt x="1534" y="2069"/>
                      <a:pt x="1668" y="2069"/>
                    </a:cubicBezTo>
                    <a:cubicBezTo>
                      <a:pt x="1635" y="1935"/>
                      <a:pt x="1668" y="1768"/>
                      <a:pt x="1635" y="16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514;p61">
                <a:extLst>
                  <a:ext uri="{FF2B5EF4-FFF2-40B4-BE49-F238E27FC236}">
                    <a16:creationId xmlns:a16="http://schemas.microsoft.com/office/drawing/2014/main" id="{9D5B3571-C58A-4CC9-B448-18140BF95451}"/>
                  </a:ext>
                </a:extLst>
              </p:cNvPr>
              <p:cNvSpPr/>
              <p:nvPr/>
            </p:nvSpPr>
            <p:spPr>
              <a:xfrm>
                <a:off x="5891128" y="4254812"/>
                <a:ext cx="54224" cy="25958"/>
              </a:xfrm>
              <a:custGeom>
                <a:avLst/>
                <a:gdLst/>
                <a:ahLst/>
                <a:cxnLst/>
                <a:rect l="l" t="t" r="r" b="b"/>
                <a:pathLst>
                  <a:path w="2302" h="1102" extrusionOk="0">
                    <a:moveTo>
                      <a:pt x="1968" y="601"/>
                    </a:moveTo>
                    <a:cubicBezTo>
                      <a:pt x="1434" y="368"/>
                      <a:pt x="867" y="201"/>
                      <a:pt x="334" y="34"/>
                    </a:cubicBezTo>
                    <a:cubicBezTo>
                      <a:pt x="267" y="1"/>
                      <a:pt x="100" y="134"/>
                      <a:pt x="33" y="201"/>
                    </a:cubicBezTo>
                    <a:cubicBezTo>
                      <a:pt x="0" y="267"/>
                      <a:pt x="100" y="401"/>
                      <a:pt x="100" y="468"/>
                    </a:cubicBezTo>
                    <a:cubicBezTo>
                      <a:pt x="167" y="501"/>
                      <a:pt x="200" y="534"/>
                      <a:pt x="300" y="601"/>
                    </a:cubicBezTo>
                    <a:cubicBezTo>
                      <a:pt x="801" y="734"/>
                      <a:pt x="1301" y="935"/>
                      <a:pt x="1835" y="1035"/>
                    </a:cubicBezTo>
                    <a:cubicBezTo>
                      <a:pt x="1968" y="1101"/>
                      <a:pt x="2168" y="1035"/>
                      <a:pt x="2202" y="968"/>
                    </a:cubicBezTo>
                    <a:cubicBezTo>
                      <a:pt x="2302" y="768"/>
                      <a:pt x="2135" y="634"/>
                      <a:pt x="1968" y="60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515;p61">
                <a:extLst>
                  <a:ext uri="{FF2B5EF4-FFF2-40B4-BE49-F238E27FC236}">
                    <a16:creationId xmlns:a16="http://schemas.microsoft.com/office/drawing/2014/main" id="{EEE6AB10-D59B-44E9-B70A-691251764566}"/>
                  </a:ext>
                </a:extLst>
              </p:cNvPr>
              <p:cNvSpPr/>
              <p:nvPr/>
            </p:nvSpPr>
            <p:spPr>
              <a:xfrm>
                <a:off x="5575247" y="4090583"/>
                <a:ext cx="45602" cy="39313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9" extrusionOk="0">
                    <a:moveTo>
                      <a:pt x="234" y="1"/>
                    </a:moveTo>
                    <a:cubicBezTo>
                      <a:pt x="0" y="268"/>
                      <a:pt x="34" y="468"/>
                      <a:pt x="201" y="601"/>
                    </a:cubicBezTo>
                    <a:cubicBezTo>
                      <a:pt x="668" y="968"/>
                      <a:pt x="1101" y="1302"/>
                      <a:pt x="1602" y="1635"/>
                    </a:cubicBezTo>
                    <a:cubicBezTo>
                      <a:pt x="1702" y="1669"/>
                      <a:pt x="1868" y="1635"/>
                      <a:pt x="1935" y="1602"/>
                    </a:cubicBezTo>
                    <a:cubicBezTo>
                      <a:pt x="1902" y="1469"/>
                      <a:pt x="1935" y="1302"/>
                      <a:pt x="1868" y="12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516;p61">
                <a:extLst>
                  <a:ext uri="{FF2B5EF4-FFF2-40B4-BE49-F238E27FC236}">
                    <a16:creationId xmlns:a16="http://schemas.microsoft.com/office/drawing/2014/main" id="{EA65570E-8A30-426B-A869-525A5F8AF576}"/>
                  </a:ext>
                </a:extLst>
              </p:cNvPr>
              <p:cNvSpPr/>
              <p:nvPr/>
            </p:nvSpPr>
            <p:spPr>
              <a:xfrm>
                <a:off x="5414174" y="3904376"/>
                <a:ext cx="36157" cy="51091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2169" extrusionOk="0">
                    <a:moveTo>
                      <a:pt x="534" y="334"/>
                    </a:moveTo>
                    <a:cubicBezTo>
                      <a:pt x="434" y="167"/>
                      <a:pt x="367" y="0"/>
                      <a:pt x="167" y="67"/>
                    </a:cubicBezTo>
                    <a:cubicBezTo>
                      <a:pt x="67" y="134"/>
                      <a:pt x="0" y="401"/>
                      <a:pt x="67" y="501"/>
                    </a:cubicBezTo>
                    <a:cubicBezTo>
                      <a:pt x="334" y="1001"/>
                      <a:pt x="667" y="1468"/>
                      <a:pt x="934" y="1902"/>
                    </a:cubicBezTo>
                    <a:cubicBezTo>
                      <a:pt x="1034" y="2035"/>
                      <a:pt x="1168" y="2068"/>
                      <a:pt x="1335" y="2168"/>
                    </a:cubicBezTo>
                    <a:cubicBezTo>
                      <a:pt x="1535" y="1835"/>
                      <a:pt x="1368" y="1701"/>
                      <a:pt x="1234" y="1501"/>
                    </a:cubicBezTo>
                    <a:cubicBezTo>
                      <a:pt x="1001" y="1168"/>
                      <a:pt x="734" y="734"/>
                      <a:pt x="534" y="3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517;p61">
                <a:extLst>
                  <a:ext uri="{FF2B5EF4-FFF2-40B4-BE49-F238E27FC236}">
                    <a16:creationId xmlns:a16="http://schemas.microsoft.com/office/drawing/2014/main" id="{ACBF74A9-675F-4AEC-BD65-75C8BB18390B}"/>
                  </a:ext>
                </a:extLst>
              </p:cNvPr>
              <p:cNvSpPr/>
              <p:nvPr/>
            </p:nvSpPr>
            <p:spPr>
              <a:xfrm>
                <a:off x="5809390" y="4232033"/>
                <a:ext cx="51114" cy="27512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1168" extrusionOk="0">
                    <a:moveTo>
                      <a:pt x="1902" y="667"/>
                    </a:moveTo>
                    <a:cubicBezTo>
                      <a:pt x="1402" y="434"/>
                      <a:pt x="935" y="234"/>
                      <a:pt x="435" y="67"/>
                    </a:cubicBezTo>
                    <a:cubicBezTo>
                      <a:pt x="334" y="0"/>
                      <a:pt x="134" y="100"/>
                      <a:pt x="68" y="167"/>
                    </a:cubicBezTo>
                    <a:cubicBezTo>
                      <a:pt x="1" y="234"/>
                      <a:pt x="101" y="467"/>
                      <a:pt x="134" y="501"/>
                    </a:cubicBezTo>
                    <a:cubicBezTo>
                      <a:pt x="768" y="834"/>
                      <a:pt x="1402" y="1101"/>
                      <a:pt x="2069" y="1168"/>
                    </a:cubicBezTo>
                    <a:cubicBezTo>
                      <a:pt x="2102" y="1134"/>
                      <a:pt x="2136" y="1068"/>
                      <a:pt x="2169" y="1001"/>
                    </a:cubicBezTo>
                    <a:cubicBezTo>
                      <a:pt x="2102" y="901"/>
                      <a:pt x="2002" y="767"/>
                      <a:pt x="1902" y="66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518;p61">
                <a:extLst>
                  <a:ext uri="{FF2B5EF4-FFF2-40B4-BE49-F238E27FC236}">
                    <a16:creationId xmlns:a16="http://schemas.microsoft.com/office/drawing/2014/main" id="{F8182791-37B2-4DE5-8318-6665348B0801}"/>
                  </a:ext>
                </a:extLst>
              </p:cNvPr>
              <p:cNvSpPr/>
              <p:nvPr/>
            </p:nvSpPr>
            <p:spPr>
              <a:xfrm>
                <a:off x="5980686" y="4280746"/>
                <a:ext cx="55024" cy="20446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868" extrusionOk="0">
                    <a:moveTo>
                      <a:pt x="201" y="67"/>
                    </a:moveTo>
                    <a:cubicBezTo>
                      <a:pt x="134" y="100"/>
                      <a:pt x="1" y="234"/>
                      <a:pt x="1" y="334"/>
                    </a:cubicBezTo>
                    <a:cubicBezTo>
                      <a:pt x="1" y="401"/>
                      <a:pt x="134" y="534"/>
                      <a:pt x="234" y="567"/>
                    </a:cubicBezTo>
                    <a:cubicBezTo>
                      <a:pt x="801" y="701"/>
                      <a:pt x="1302" y="768"/>
                      <a:pt x="1835" y="868"/>
                    </a:cubicBezTo>
                    <a:cubicBezTo>
                      <a:pt x="1969" y="868"/>
                      <a:pt x="2069" y="768"/>
                      <a:pt x="2336" y="734"/>
                    </a:cubicBezTo>
                    <a:cubicBezTo>
                      <a:pt x="1902" y="401"/>
                      <a:pt x="501" y="0"/>
                      <a:pt x="201" y="6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519;p61">
                <a:extLst>
                  <a:ext uri="{FF2B5EF4-FFF2-40B4-BE49-F238E27FC236}">
                    <a16:creationId xmlns:a16="http://schemas.microsoft.com/office/drawing/2014/main" id="{C17927F9-93F0-44A4-A95E-1D54FD974EA2}"/>
                  </a:ext>
                </a:extLst>
              </p:cNvPr>
              <p:cNvSpPr/>
              <p:nvPr/>
            </p:nvSpPr>
            <p:spPr>
              <a:xfrm>
                <a:off x="6396348" y="4030092"/>
                <a:ext cx="554744" cy="401519"/>
              </a:xfrm>
              <a:custGeom>
                <a:avLst/>
                <a:gdLst/>
                <a:ahLst/>
                <a:cxnLst/>
                <a:rect l="l" t="t" r="r" b="b"/>
                <a:pathLst>
                  <a:path w="23551" h="17046" extrusionOk="0">
                    <a:moveTo>
                      <a:pt x="23251" y="2369"/>
                    </a:moveTo>
                    <a:cubicBezTo>
                      <a:pt x="23050" y="2002"/>
                      <a:pt x="22617" y="1702"/>
                      <a:pt x="22250" y="1635"/>
                    </a:cubicBezTo>
                    <a:cubicBezTo>
                      <a:pt x="22050" y="1568"/>
                      <a:pt x="21783" y="1535"/>
                      <a:pt x="21583" y="1635"/>
                    </a:cubicBezTo>
                    <a:cubicBezTo>
                      <a:pt x="20515" y="1902"/>
                      <a:pt x="19448" y="2235"/>
                      <a:pt x="18380" y="2569"/>
                    </a:cubicBezTo>
                    <a:cubicBezTo>
                      <a:pt x="17580" y="2869"/>
                      <a:pt x="16779" y="3203"/>
                      <a:pt x="16045" y="3536"/>
                    </a:cubicBezTo>
                    <a:cubicBezTo>
                      <a:pt x="15745" y="3670"/>
                      <a:pt x="15512" y="3703"/>
                      <a:pt x="15212" y="3536"/>
                    </a:cubicBezTo>
                    <a:cubicBezTo>
                      <a:pt x="14211" y="3036"/>
                      <a:pt x="13177" y="2536"/>
                      <a:pt x="12176" y="2069"/>
                    </a:cubicBezTo>
                    <a:cubicBezTo>
                      <a:pt x="10275" y="1168"/>
                      <a:pt x="8340" y="668"/>
                      <a:pt x="6372" y="134"/>
                    </a:cubicBezTo>
                    <a:cubicBezTo>
                      <a:pt x="5938" y="0"/>
                      <a:pt x="5571" y="467"/>
                      <a:pt x="5771" y="868"/>
                    </a:cubicBezTo>
                    <a:cubicBezTo>
                      <a:pt x="6005" y="1235"/>
                      <a:pt x="6238" y="1635"/>
                      <a:pt x="6539" y="1902"/>
                    </a:cubicBezTo>
                    <a:cubicBezTo>
                      <a:pt x="7740" y="3169"/>
                      <a:pt x="9007" y="4370"/>
                      <a:pt x="10241" y="5638"/>
                    </a:cubicBezTo>
                    <a:cubicBezTo>
                      <a:pt x="10375" y="5738"/>
                      <a:pt x="10441" y="5871"/>
                      <a:pt x="10575" y="6071"/>
                    </a:cubicBezTo>
                    <a:cubicBezTo>
                      <a:pt x="10208" y="6305"/>
                      <a:pt x="9874" y="6472"/>
                      <a:pt x="9574" y="6638"/>
                    </a:cubicBezTo>
                    <a:cubicBezTo>
                      <a:pt x="9274" y="6739"/>
                      <a:pt x="8940" y="6839"/>
                      <a:pt x="8674" y="6972"/>
                    </a:cubicBezTo>
                    <a:cubicBezTo>
                      <a:pt x="7206" y="7572"/>
                      <a:pt x="5705" y="8240"/>
                      <a:pt x="4237" y="8907"/>
                    </a:cubicBezTo>
                    <a:cubicBezTo>
                      <a:pt x="3770" y="9140"/>
                      <a:pt x="3403" y="9074"/>
                      <a:pt x="2936" y="8840"/>
                    </a:cubicBezTo>
                    <a:cubicBezTo>
                      <a:pt x="2369" y="8507"/>
                      <a:pt x="1735" y="8306"/>
                      <a:pt x="1101" y="8073"/>
                    </a:cubicBezTo>
                    <a:cubicBezTo>
                      <a:pt x="835" y="8006"/>
                      <a:pt x="401" y="8006"/>
                      <a:pt x="234" y="8206"/>
                    </a:cubicBezTo>
                    <a:cubicBezTo>
                      <a:pt x="1" y="8507"/>
                      <a:pt x="167" y="9007"/>
                      <a:pt x="334" y="9374"/>
                    </a:cubicBezTo>
                    <a:cubicBezTo>
                      <a:pt x="368" y="9507"/>
                      <a:pt x="434" y="9574"/>
                      <a:pt x="534" y="9674"/>
                    </a:cubicBezTo>
                    <a:cubicBezTo>
                      <a:pt x="1101" y="10375"/>
                      <a:pt x="1669" y="11075"/>
                      <a:pt x="2236" y="11742"/>
                    </a:cubicBezTo>
                    <a:cubicBezTo>
                      <a:pt x="2369" y="12643"/>
                      <a:pt x="2502" y="13543"/>
                      <a:pt x="2603" y="14411"/>
                    </a:cubicBezTo>
                    <a:cubicBezTo>
                      <a:pt x="2603" y="14544"/>
                      <a:pt x="2669" y="14678"/>
                      <a:pt x="2703" y="14744"/>
                    </a:cubicBezTo>
                    <a:cubicBezTo>
                      <a:pt x="2869" y="15178"/>
                      <a:pt x="3103" y="15578"/>
                      <a:pt x="3503" y="15645"/>
                    </a:cubicBezTo>
                    <a:cubicBezTo>
                      <a:pt x="3737" y="15645"/>
                      <a:pt x="4037" y="15345"/>
                      <a:pt x="4170" y="15078"/>
                    </a:cubicBezTo>
                    <a:cubicBezTo>
                      <a:pt x="4437" y="14511"/>
                      <a:pt x="4704" y="13877"/>
                      <a:pt x="4871" y="13243"/>
                    </a:cubicBezTo>
                    <a:cubicBezTo>
                      <a:pt x="5004" y="12710"/>
                      <a:pt x="5238" y="12409"/>
                      <a:pt x="5705" y="12209"/>
                    </a:cubicBezTo>
                    <a:cubicBezTo>
                      <a:pt x="7206" y="11575"/>
                      <a:pt x="8674" y="10975"/>
                      <a:pt x="10108" y="10308"/>
                    </a:cubicBezTo>
                    <a:cubicBezTo>
                      <a:pt x="10408" y="10174"/>
                      <a:pt x="10708" y="9974"/>
                      <a:pt x="11009" y="9841"/>
                    </a:cubicBezTo>
                    <a:cubicBezTo>
                      <a:pt x="11342" y="9707"/>
                      <a:pt x="11676" y="9574"/>
                      <a:pt x="12076" y="9474"/>
                    </a:cubicBezTo>
                    <a:cubicBezTo>
                      <a:pt x="12109" y="9707"/>
                      <a:pt x="12176" y="9874"/>
                      <a:pt x="12176" y="10041"/>
                    </a:cubicBezTo>
                    <a:cubicBezTo>
                      <a:pt x="12243" y="11809"/>
                      <a:pt x="12276" y="13543"/>
                      <a:pt x="12376" y="15245"/>
                    </a:cubicBezTo>
                    <a:cubicBezTo>
                      <a:pt x="12376" y="15678"/>
                      <a:pt x="12510" y="16145"/>
                      <a:pt x="12610" y="16546"/>
                    </a:cubicBezTo>
                    <a:cubicBezTo>
                      <a:pt x="12776" y="17013"/>
                      <a:pt x="13377" y="17046"/>
                      <a:pt x="13577" y="16646"/>
                    </a:cubicBezTo>
                    <a:cubicBezTo>
                      <a:pt x="14544" y="14844"/>
                      <a:pt x="15445" y="13043"/>
                      <a:pt x="16079" y="11042"/>
                    </a:cubicBezTo>
                    <a:cubicBezTo>
                      <a:pt x="16412" y="9974"/>
                      <a:pt x="16746" y="8873"/>
                      <a:pt x="17080" y="7839"/>
                    </a:cubicBezTo>
                    <a:cubicBezTo>
                      <a:pt x="17180" y="7506"/>
                      <a:pt x="17380" y="7339"/>
                      <a:pt x="17680" y="7206"/>
                    </a:cubicBezTo>
                    <a:cubicBezTo>
                      <a:pt x="18447" y="6872"/>
                      <a:pt x="19214" y="6538"/>
                      <a:pt x="19948" y="6171"/>
                    </a:cubicBezTo>
                    <a:cubicBezTo>
                      <a:pt x="20949" y="5638"/>
                      <a:pt x="21783" y="5037"/>
                      <a:pt x="22750" y="4470"/>
                    </a:cubicBezTo>
                    <a:cubicBezTo>
                      <a:pt x="22950" y="4337"/>
                      <a:pt x="23184" y="4170"/>
                      <a:pt x="23351" y="3970"/>
                    </a:cubicBezTo>
                    <a:cubicBezTo>
                      <a:pt x="23551" y="3570"/>
                      <a:pt x="23551" y="2836"/>
                      <a:pt x="23251" y="23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520;p61">
                <a:extLst>
                  <a:ext uri="{FF2B5EF4-FFF2-40B4-BE49-F238E27FC236}">
                    <a16:creationId xmlns:a16="http://schemas.microsoft.com/office/drawing/2014/main" id="{03D4F3D2-7E93-4A19-8B9F-70343E7805C1}"/>
                  </a:ext>
                </a:extLst>
              </p:cNvPr>
              <p:cNvSpPr/>
              <p:nvPr/>
            </p:nvSpPr>
            <p:spPr>
              <a:xfrm>
                <a:off x="5655383" y="2490809"/>
                <a:ext cx="348897" cy="537454"/>
              </a:xfrm>
              <a:custGeom>
                <a:avLst/>
                <a:gdLst/>
                <a:ahLst/>
                <a:cxnLst/>
                <a:rect l="l" t="t" r="r" b="b"/>
                <a:pathLst>
                  <a:path w="14812" h="22817" extrusionOk="0">
                    <a:moveTo>
                      <a:pt x="14478" y="10942"/>
                    </a:moveTo>
                    <a:cubicBezTo>
                      <a:pt x="12977" y="9841"/>
                      <a:pt x="11509" y="8774"/>
                      <a:pt x="9841" y="7973"/>
                    </a:cubicBezTo>
                    <a:cubicBezTo>
                      <a:pt x="8941" y="7539"/>
                      <a:pt x="8040" y="7106"/>
                      <a:pt x="7139" y="6672"/>
                    </a:cubicBezTo>
                    <a:cubicBezTo>
                      <a:pt x="6839" y="6539"/>
                      <a:pt x="6706" y="6339"/>
                      <a:pt x="6639" y="6038"/>
                    </a:cubicBezTo>
                    <a:cubicBezTo>
                      <a:pt x="6372" y="5304"/>
                      <a:pt x="6139" y="4504"/>
                      <a:pt x="5838" y="3770"/>
                    </a:cubicBezTo>
                    <a:cubicBezTo>
                      <a:pt x="5438" y="2769"/>
                      <a:pt x="5004" y="1802"/>
                      <a:pt x="4537" y="835"/>
                    </a:cubicBezTo>
                    <a:cubicBezTo>
                      <a:pt x="4471" y="634"/>
                      <a:pt x="4304" y="501"/>
                      <a:pt x="4137" y="334"/>
                    </a:cubicBezTo>
                    <a:cubicBezTo>
                      <a:pt x="3870" y="101"/>
                      <a:pt x="3437" y="1"/>
                      <a:pt x="3103" y="101"/>
                    </a:cubicBezTo>
                    <a:cubicBezTo>
                      <a:pt x="2636" y="167"/>
                      <a:pt x="2169" y="634"/>
                      <a:pt x="2102" y="1035"/>
                    </a:cubicBezTo>
                    <a:cubicBezTo>
                      <a:pt x="2036" y="1268"/>
                      <a:pt x="2102" y="1535"/>
                      <a:pt x="2136" y="1769"/>
                    </a:cubicBezTo>
                    <a:cubicBezTo>
                      <a:pt x="2336" y="2803"/>
                      <a:pt x="2503" y="3803"/>
                      <a:pt x="2770" y="4804"/>
                    </a:cubicBezTo>
                    <a:cubicBezTo>
                      <a:pt x="2970" y="5605"/>
                      <a:pt x="3203" y="6339"/>
                      <a:pt x="3470" y="7139"/>
                    </a:cubicBezTo>
                    <a:cubicBezTo>
                      <a:pt x="3537" y="7439"/>
                      <a:pt x="3537" y="7673"/>
                      <a:pt x="3437" y="7940"/>
                    </a:cubicBezTo>
                    <a:cubicBezTo>
                      <a:pt x="2970" y="8840"/>
                      <a:pt x="2503" y="9708"/>
                      <a:pt x="2036" y="10642"/>
                    </a:cubicBezTo>
                    <a:cubicBezTo>
                      <a:pt x="1168" y="12309"/>
                      <a:pt x="668" y="14111"/>
                      <a:pt x="134" y="15879"/>
                    </a:cubicBezTo>
                    <a:cubicBezTo>
                      <a:pt x="1" y="16312"/>
                      <a:pt x="368" y="16679"/>
                      <a:pt x="768" y="16512"/>
                    </a:cubicBezTo>
                    <a:cubicBezTo>
                      <a:pt x="1102" y="16346"/>
                      <a:pt x="1435" y="16146"/>
                      <a:pt x="1669" y="15879"/>
                    </a:cubicBezTo>
                    <a:cubicBezTo>
                      <a:pt x="2803" y="14878"/>
                      <a:pt x="3870" y="13811"/>
                      <a:pt x="4971" y="12810"/>
                    </a:cubicBezTo>
                    <a:cubicBezTo>
                      <a:pt x="5038" y="12710"/>
                      <a:pt x="5171" y="12643"/>
                      <a:pt x="5371" y="12510"/>
                    </a:cubicBezTo>
                    <a:cubicBezTo>
                      <a:pt x="5538" y="12877"/>
                      <a:pt x="5672" y="13210"/>
                      <a:pt x="5805" y="13544"/>
                    </a:cubicBezTo>
                    <a:cubicBezTo>
                      <a:pt x="5872" y="13844"/>
                      <a:pt x="5972" y="14177"/>
                      <a:pt x="6039" y="14478"/>
                    </a:cubicBezTo>
                    <a:cubicBezTo>
                      <a:pt x="6539" y="15945"/>
                      <a:pt x="7006" y="17380"/>
                      <a:pt x="7506" y="18847"/>
                    </a:cubicBezTo>
                    <a:cubicBezTo>
                      <a:pt x="7673" y="19314"/>
                      <a:pt x="7640" y="19648"/>
                      <a:pt x="7373" y="20048"/>
                    </a:cubicBezTo>
                    <a:cubicBezTo>
                      <a:pt x="7106" y="20549"/>
                      <a:pt x="6839" y="21149"/>
                      <a:pt x="6672" y="21683"/>
                    </a:cubicBezTo>
                    <a:cubicBezTo>
                      <a:pt x="6606" y="21950"/>
                      <a:pt x="6606" y="22350"/>
                      <a:pt x="6706" y="22517"/>
                    </a:cubicBezTo>
                    <a:cubicBezTo>
                      <a:pt x="6973" y="22817"/>
                      <a:pt x="7373" y="22684"/>
                      <a:pt x="7706" y="22550"/>
                    </a:cubicBezTo>
                    <a:cubicBezTo>
                      <a:pt x="7806" y="22517"/>
                      <a:pt x="7873" y="22483"/>
                      <a:pt x="7973" y="22383"/>
                    </a:cubicBezTo>
                    <a:lnTo>
                      <a:pt x="9841" y="21016"/>
                    </a:lnTo>
                    <a:cubicBezTo>
                      <a:pt x="10608" y="21016"/>
                      <a:pt x="11376" y="20982"/>
                      <a:pt x="12143" y="20949"/>
                    </a:cubicBezTo>
                    <a:cubicBezTo>
                      <a:pt x="12210" y="20949"/>
                      <a:pt x="12343" y="20949"/>
                      <a:pt x="12443" y="20882"/>
                    </a:cubicBezTo>
                    <a:cubicBezTo>
                      <a:pt x="12777" y="20782"/>
                      <a:pt x="13177" y="20615"/>
                      <a:pt x="13177" y="20215"/>
                    </a:cubicBezTo>
                    <a:cubicBezTo>
                      <a:pt x="13177" y="20015"/>
                      <a:pt x="12943" y="19681"/>
                      <a:pt x="12710" y="19515"/>
                    </a:cubicBezTo>
                    <a:cubicBezTo>
                      <a:pt x="12276" y="19181"/>
                      <a:pt x="11709" y="18881"/>
                      <a:pt x="11176" y="18647"/>
                    </a:cubicBezTo>
                    <a:cubicBezTo>
                      <a:pt x="10709" y="18481"/>
                      <a:pt x="10475" y="18214"/>
                      <a:pt x="10342" y="17780"/>
                    </a:cubicBezTo>
                    <a:cubicBezTo>
                      <a:pt x="9875" y="16312"/>
                      <a:pt x="9374" y="14845"/>
                      <a:pt x="8941" y="13344"/>
                    </a:cubicBezTo>
                    <a:cubicBezTo>
                      <a:pt x="8841" y="13043"/>
                      <a:pt x="8674" y="12776"/>
                      <a:pt x="8607" y="12476"/>
                    </a:cubicBezTo>
                    <a:cubicBezTo>
                      <a:pt x="8474" y="12143"/>
                      <a:pt x="8440" y="11809"/>
                      <a:pt x="8307" y="11375"/>
                    </a:cubicBezTo>
                    <a:cubicBezTo>
                      <a:pt x="8507" y="11375"/>
                      <a:pt x="8674" y="11342"/>
                      <a:pt x="8807" y="11342"/>
                    </a:cubicBezTo>
                    <a:cubicBezTo>
                      <a:pt x="10308" y="11476"/>
                      <a:pt x="11776" y="11609"/>
                      <a:pt x="13277" y="11709"/>
                    </a:cubicBezTo>
                    <a:cubicBezTo>
                      <a:pt x="13644" y="11742"/>
                      <a:pt x="14011" y="11709"/>
                      <a:pt x="14344" y="11642"/>
                    </a:cubicBezTo>
                    <a:cubicBezTo>
                      <a:pt x="14711" y="11709"/>
                      <a:pt x="14811" y="11175"/>
                      <a:pt x="14478" y="109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521;p61">
                <a:extLst>
                  <a:ext uri="{FF2B5EF4-FFF2-40B4-BE49-F238E27FC236}">
                    <a16:creationId xmlns:a16="http://schemas.microsoft.com/office/drawing/2014/main" id="{999E8441-C7A9-4FD8-ACFD-BB604845814F}"/>
                  </a:ext>
                </a:extLst>
              </p:cNvPr>
              <p:cNvSpPr/>
              <p:nvPr/>
            </p:nvSpPr>
            <p:spPr>
              <a:xfrm>
                <a:off x="6287144" y="3526428"/>
                <a:ext cx="55802" cy="44024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1869" extrusionOk="0">
                    <a:moveTo>
                      <a:pt x="2368" y="1435"/>
                    </a:moveTo>
                    <a:cubicBezTo>
                      <a:pt x="1801" y="1035"/>
                      <a:pt x="1201" y="668"/>
                      <a:pt x="667" y="234"/>
                    </a:cubicBezTo>
                    <a:cubicBezTo>
                      <a:pt x="534" y="167"/>
                      <a:pt x="467" y="67"/>
                      <a:pt x="334" y="34"/>
                    </a:cubicBezTo>
                    <a:cubicBezTo>
                      <a:pt x="200" y="0"/>
                      <a:pt x="67" y="34"/>
                      <a:pt x="0" y="34"/>
                    </a:cubicBezTo>
                    <a:cubicBezTo>
                      <a:pt x="33" y="167"/>
                      <a:pt x="0" y="367"/>
                      <a:pt x="67" y="401"/>
                    </a:cubicBezTo>
                    <a:cubicBezTo>
                      <a:pt x="600" y="834"/>
                      <a:pt x="1201" y="1235"/>
                      <a:pt x="1768" y="1668"/>
                    </a:cubicBezTo>
                    <a:cubicBezTo>
                      <a:pt x="2135" y="1868"/>
                      <a:pt x="2202" y="1835"/>
                      <a:pt x="2368" y="14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522;p61">
                <a:extLst>
                  <a:ext uri="{FF2B5EF4-FFF2-40B4-BE49-F238E27FC236}">
                    <a16:creationId xmlns:a16="http://schemas.microsoft.com/office/drawing/2014/main" id="{C6A98BB2-E8C1-4690-B15E-10419DA30032}"/>
                  </a:ext>
                </a:extLst>
              </p:cNvPr>
              <p:cNvSpPr/>
              <p:nvPr/>
            </p:nvSpPr>
            <p:spPr>
              <a:xfrm>
                <a:off x="5974397" y="3185414"/>
                <a:ext cx="36958" cy="51091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2169" extrusionOk="0">
                    <a:moveTo>
                      <a:pt x="1569" y="2002"/>
                    </a:moveTo>
                    <a:cubicBezTo>
                      <a:pt x="1502" y="1902"/>
                      <a:pt x="1502" y="1835"/>
                      <a:pt x="1469" y="1735"/>
                    </a:cubicBezTo>
                    <a:cubicBezTo>
                      <a:pt x="1135" y="1201"/>
                      <a:pt x="835" y="668"/>
                      <a:pt x="501" y="167"/>
                    </a:cubicBezTo>
                    <a:cubicBezTo>
                      <a:pt x="468" y="67"/>
                      <a:pt x="268" y="34"/>
                      <a:pt x="134" y="0"/>
                    </a:cubicBezTo>
                    <a:cubicBezTo>
                      <a:pt x="101" y="100"/>
                      <a:pt x="1" y="267"/>
                      <a:pt x="68" y="367"/>
                    </a:cubicBezTo>
                    <a:cubicBezTo>
                      <a:pt x="401" y="934"/>
                      <a:pt x="735" y="1535"/>
                      <a:pt x="1068" y="2069"/>
                    </a:cubicBezTo>
                    <a:cubicBezTo>
                      <a:pt x="1102" y="2169"/>
                      <a:pt x="1268" y="2169"/>
                      <a:pt x="1335" y="2169"/>
                    </a:cubicBezTo>
                    <a:cubicBezTo>
                      <a:pt x="1435" y="2169"/>
                      <a:pt x="1469" y="2069"/>
                      <a:pt x="1569" y="200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523;p61">
                <a:extLst>
                  <a:ext uri="{FF2B5EF4-FFF2-40B4-BE49-F238E27FC236}">
                    <a16:creationId xmlns:a16="http://schemas.microsoft.com/office/drawing/2014/main" id="{D6A12C12-B0D3-4A51-A5DF-017A48FCEBC1}"/>
                  </a:ext>
                </a:extLst>
              </p:cNvPr>
              <p:cNvSpPr/>
              <p:nvPr/>
            </p:nvSpPr>
            <p:spPr>
              <a:xfrm>
                <a:off x="6366503" y="3567296"/>
                <a:ext cx="52669" cy="38512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635" extrusionOk="0">
                    <a:moveTo>
                      <a:pt x="1868" y="1635"/>
                    </a:moveTo>
                    <a:cubicBezTo>
                      <a:pt x="2002" y="1568"/>
                      <a:pt x="2135" y="1501"/>
                      <a:pt x="2235" y="1434"/>
                    </a:cubicBezTo>
                    <a:cubicBezTo>
                      <a:pt x="2168" y="1301"/>
                      <a:pt x="2135" y="1168"/>
                      <a:pt x="2035" y="1101"/>
                    </a:cubicBezTo>
                    <a:cubicBezTo>
                      <a:pt x="1701" y="867"/>
                      <a:pt x="1368" y="701"/>
                      <a:pt x="1034" y="500"/>
                    </a:cubicBezTo>
                    <a:cubicBezTo>
                      <a:pt x="867" y="367"/>
                      <a:pt x="667" y="300"/>
                      <a:pt x="500" y="167"/>
                    </a:cubicBezTo>
                    <a:cubicBezTo>
                      <a:pt x="334" y="100"/>
                      <a:pt x="167" y="0"/>
                      <a:pt x="33" y="200"/>
                    </a:cubicBezTo>
                    <a:cubicBezTo>
                      <a:pt x="0" y="300"/>
                      <a:pt x="134" y="500"/>
                      <a:pt x="200" y="600"/>
                    </a:cubicBezTo>
                    <a:cubicBezTo>
                      <a:pt x="701" y="967"/>
                      <a:pt x="1268" y="1268"/>
                      <a:pt x="1868" y="16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524;p61">
                <a:extLst>
                  <a:ext uri="{FF2B5EF4-FFF2-40B4-BE49-F238E27FC236}">
                    <a16:creationId xmlns:a16="http://schemas.microsoft.com/office/drawing/2014/main" id="{A0457C34-C0C1-43E9-A00C-D083337F7A36}"/>
                  </a:ext>
                </a:extLst>
              </p:cNvPr>
              <p:cNvSpPr/>
              <p:nvPr/>
            </p:nvSpPr>
            <p:spPr>
              <a:xfrm>
                <a:off x="6029399" y="3267906"/>
                <a:ext cx="44024" cy="48759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2070" extrusionOk="0">
                    <a:moveTo>
                      <a:pt x="1" y="201"/>
                    </a:moveTo>
                    <a:cubicBezTo>
                      <a:pt x="134" y="368"/>
                      <a:pt x="201" y="535"/>
                      <a:pt x="334" y="701"/>
                    </a:cubicBezTo>
                    <a:cubicBezTo>
                      <a:pt x="668" y="1135"/>
                      <a:pt x="1002" y="1569"/>
                      <a:pt x="1335" y="1969"/>
                    </a:cubicBezTo>
                    <a:cubicBezTo>
                      <a:pt x="1435" y="2036"/>
                      <a:pt x="1635" y="2069"/>
                      <a:pt x="1702" y="2036"/>
                    </a:cubicBezTo>
                    <a:cubicBezTo>
                      <a:pt x="1869" y="1969"/>
                      <a:pt x="1869" y="1769"/>
                      <a:pt x="1769" y="1602"/>
                    </a:cubicBezTo>
                    <a:cubicBezTo>
                      <a:pt x="1335" y="1135"/>
                      <a:pt x="935" y="668"/>
                      <a:pt x="501" y="168"/>
                    </a:cubicBezTo>
                    <a:cubicBezTo>
                      <a:pt x="334" y="1"/>
                      <a:pt x="201" y="1"/>
                      <a:pt x="1" y="20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525;p61">
                <a:extLst>
                  <a:ext uri="{FF2B5EF4-FFF2-40B4-BE49-F238E27FC236}">
                    <a16:creationId xmlns:a16="http://schemas.microsoft.com/office/drawing/2014/main" id="{225FA838-9FF7-426B-BB5F-A4D1D84282EC}"/>
                  </a:ext>
                </a:extLst>
              </p:cNvPr>
              <p:cNvSpPr/>
              <p:nvPr/>
            </p:nvSpPr>
            <p:spPr>
              <a:xfrm>
                <a:off x="6522865" y="3648210"/>
                <a:ext cx="56579" cy="25958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102" extrusionOk="0">
                    <a:moveTo>
                      <a:pt x="2402" y="735"/>
                    </a:moveTo>
                    <a:cubicBezTo>
                      <a:pt x="2335" y="701"/>
                      <a:pt x="2202" y="601"/>
                      <a:pt x="2068" y="568"/>
                    </a:cubicBezTo>
                    <a:cubicBezTo>
                      <a:pt x="1601" y="401"/>
                      <a:pt x="1201" y="234"/>
                      <a:pt x="734" y="101"/>
                    </a:cubicBezTo>
                    <a:cubicBezTo>
                      <a:pt x="567" y="68"/>
                      <a:pt x="400" y="1"/>
                      <a:pt x="234" y="1"/>
                    </a:cubicBezTo>
                    <a:cubicBezTo>
                      <a:pt x="167" y="1"/>
                      <a:pt x="67" y="101"/>
                      <a:pt x="34" y="201"/>
                    </a:cubicBezTo>
                    <a:cubicBezTo>
                      <a:pt x="0" y="234"/>
                      <a:pt x="67" y="401"/>
                      <a:pt x="134" y="401"/>
                    </a:cubicBezTo>
                    <a:cubicBezTo>
                      <a:pt x="734" y="668"/>
                      <a:pt x="1368" y="901"/>
                      <a:pt x="2002" y="1068"/>
                    </a:cubicBezTo>
                    <a:cubicBezTo>
                      <a:pt x="2202" y="1102"/>
                      <a:pt x="2402" y="1035"/>
                      <a:pt x="2402" y="7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526;p61">
                <a:extLst>
                  <a:ext uri="{FF2B5EF4-FFF2-40B4-BE49-F238E27FC236}">
                    <a16:creationId xmlns:a16="http://schemas.microsoft.com/office/drawing/2014/main" id="{E5A65E4D-95F2-4295-AAD4-63C65FE41C27}"/>
                  </a:ext>
                </a:extLst>
              </p:cNvPr>
              <p:cNvSpPr/>
              <p:nvPr/>
            </p:nvSpPr>
            <p:spPr>
              <a:xfrm>
                <a:off x="6605357" y="3669433"/>
                <a:ext cx="56603" cy="18891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802" extrusionOk="0">
                    <a:moveTo>
                      <a:pt x="2402" y="301"/>
                    </a:moveTo>
                    <a:cubicBezTo>
                      <a:pt x="2169" y="267"/>
                      <a:pt x="1869" y="267"/>
                      <a:pt x="1635" y="201"/>
                    </a:cubicBezTo>
                    <a:cubicBezTo>
                      <a:pt x="1202" y="134"/>
                      <a:pt x="801" y="34"/>
                      <a:pt x="334" y="0"/>
                    </a:cubicBezTo>
                    <a:cubicBezTo>
                      <a:pt x="234" y="0"/>
                      <a:pt x="134" y="101"/>
                      <a:pt x="1" y="134"/>
                    </a:cubicBezTo>
                    <a:cubicBezTo>
                      <a:pt x="67" y="201"/>
                      <a:pt x="134" y="367"/>
                      <a:pt x="201" y="434"/>
                    </a:cubicBezTo>
                    <a:cubicBezTo>
                      <a:pt x="801" y="534"/>
                      <a:pt x="1335" y="668"/>
                      <a:pt x="1902" y="768"/>
                    </a:cubicBezTo>
                    <a:cubicBezTo>
                      <a:pt x="2136" y="801"/>
                      <a:pt x="2402" y="701"/>
                      <a:pt x="2402" y="30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527;p61">
                <a:extLst>
                  <a:ext uri="{FF2B5EF4-FFF2-40B4-BE49-F238E27FC236}">
                    <a16:creationId xmlns:a16="http://schemas.microsoft.com/office/drawing/2014/main" id="{6B15C9EA-691D-4A3D-AD65-4B286AF811F0}"/>
                  </a:ext>
                </a:extLst>
              </p:cNvPr>
              <p:cNvSpPr/>
              <p:nvPr/>
            </p:nvSpPr>
            <p:spPr>
              <a:xfrm>
                <a:off x="6151982" y="3407001"/>
                <a:ext cx="44024" cy="42446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802" extrusionOk="0">
                    <a:moveTo>
                      <a:pt x="1568" y="1801"/>
                    </a:moveTo>
                    <a:cubicBezTo>
                      <a:pt x="1635" y="1768"/>
                      <a:pt x="1769" y="1768"/>
                      <a:pt x="1802" y="1735"/>
                    </a:cubicBezTo>
                    <a:cubicBezTo>
                      <a:pt x="1869" y="1635"/>
                      <a:pt x="1869" y="1435"/>
                      <a:pt x="1802" y="1401"/>
                    </a:cubicBezTo>
                    <a:cubicBezTo>
                      <a:pt x="1402" y="968"/>
                      <a:pt x="968" y="601"/>
                      <a:pt x="534" y="234"/>
                    </a:cubicBezTo>
                    <a:cubicBezTo>
                      <a:pt x="401" y="100"/>
                      <a:pt x="201" y="0"/>
                      <a:pt x="67" y="234"/>
                    </a:cubicBezTo>
                    <a:cubicBezTo>
                      <a:pt x="1" y="300"/>
                      <a:pt x="101" y="501"/>
                      <a:pt x="201" y="601"/>
                    </a:cubicBezTo>
                    <a:cubicBezTo>
                      <a:pt x="568" y="968"/>
                      <a:pt x="968" y="1334"/>
                      <a:pt x="1368" y="1668"/>
                    </a:cubicBezTo>
                    <a:cubicBezTo>
                      <a:pt x="1435" y="1735"/>
                      <a:pt x="1468" y="1768"/>
                      <a:pt x="1568" y="180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528;p61">
                <a:extLst>
                  <a:ext uri="{FF2B5EF4-FFF2-40B4-BE49-F238E27FC236}">
                    <a16:creationId xmlns:a16="http://schemas.microsoft.com/office/drawing/2014/main" id="{C0163525-D55E-4715-9859-C1D2BC4B14A9}"/>
                  </a:ext>
                </a:extLst>
              </p:cNvPr>
              <p:cNvSpPr/>
              <p:nvPr/>
            </p:nvSpPr>
            <p:spPr>
              <a:xfrm>
                <a:off x="6442706" y="3612853"/>
                <a:ext cx="53470" cy="29090"/>
              </a:xfrm>
              <a:custGeom>
                <a:avLst/>
                <a:gdLst/>
                <a:ahLst/>
                <a:cxnLst/>
                <a:rect l="l" t="t" r="r" b="b"/>
                <a:pathLst>
                  <a:path w="2270" h="1235" extrusionOk="0">
                    <a:moveTo>
                      <a:pt x="2269" y="835"/>
                    </a:moveTo>
                    <a:cubicBezTo>
                      <a:pt x="1602" y="534"/>
                      <a:pt x="968" y="268"/>
                      <a:pt x="334" y="34"/>
                    </a:cubicBezTo>
                    <a:cubicBezTo>
                      <a:pt x="268" y="1"/>
                      <a:pt x="134" y="67"/>
                      <a:pt x="1" y="101"/>
                    </a:cubicBezTo>
                    <a:cubicBezTo>
                      <a:pt x="67" y="234"/>
                      <a:pt x="101" y="401"/>
                      <a:pt x="168" y="434"/>
                    </a:cubicBezTo>
                    <a:cubicBezTo>
                      <a:pt x="735" y="701"/>
                      <a:pt x="1235" y="935"/>
                      <a:pt x="1769" y="1168"/>
                    </a:cubicBezTo>
                    <a:cubicBezTo>
                      <a:pt x="1969" y="1235"/>
                      <a:pt x="2136" y="1168"/>
                      <a:pt x="2269" y="8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529;p61">
                <a:extLst>
                  <a:ext uri="{FF2B5EF4-FFF2-40B4-BE49-F238E27FC236}">
                    <a16:creationId xmlns:a16="http://schemas.microsoft.com/office/drawing/2014/main" id="{5F077273-4B4D-404A-B24F-08A10DF5A3A6}"/>
                  </a:ext>
                </a:extLst>
              </p:cNvPr>
              <p:cNvSpPr/>
              <p:nvPr/>
            </p:nvSpPr>
            <p:spPr>
              <a:xfrm>
                <a:off x="6210919" y="3472203"/>
                <a:ext cx="45602" cy="3618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36" extrusionOk="0">
                    <a:moveTo>
                      <a:pt x="0" y="168"/>
                    </a:moveTo>
                    <a:cubicBezTo>
                      <a:pt x="434" y="701"/>
                      <a:pt x="968" y="1135"/>
                      <a:pt x="1568" y="1502"/>
                    </a:cubicBezTo>
                    <a:cubicBezTo>
                      <a:pt x="1635" y="1535"/>
                      <a:pt x="1902" y="1435"/>
                      <a:pt x="1902" y="1402"/>
                    </a:cubicBezTo>
                    <a:cubicBezTo>
                      <a:pt x="1935" y="1302"/>
                      <a:pt x="1902" y="1068"/>
                      <a:pt x="1802" y="1035"/>
                    </a:cubicBezTo>
                    <a:cubicBezTo>
                      <a:pt x="1401" y="701"/>
                      <a:pt x="968" y="368"/>
                      <a:pt x="501" y="68"/>
                    </a:cubicBezTo>
                    <a:cubicBezTo>
                      <a:pt x="401" y="1"/>
                      <a:pt x="234" y="1"/>
                      <a:pt x="100" y="1"/>
                    </a:cubicBezTo>
                    <a:cubicBezTo>
                      <a:pt x="67" y="34"/>
                      <a:pt x="67" y="134"/>
                      <a:pt x="0" y="1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530;p61">
                <a:extLst>
                  <a:ext uri="{FF2B5EF4-FFF2-40B4-BE49-F238E27FC236}">
                    <a16:creationId xmlns:a16="http://schemas.microsoft.com/office/drawing/2014/main" id="{7A38F358-E830-4516-B65D-B67C9593B397}"/>
                  </a:ext>
                </a:extLst>
              </p:cNvPr>
              <p:cNvSpPr/>
              <p:nvPr/>
            </p:nvSpPr>
            <p:spPr>
              <a:xfrm>
                <a:off x="6090691" y="3341776"/>
                <a:ext cx="38536" cy="44024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1869" extrusionOk="0">
                    <a:moveTo>
                      <a:pt x="1" y="0"/>
                    </a:moveTo>
                    <a:cubicBezTo>
                      <a:pt x="34" y="234"/>
                      <a:pt x="34" y="367"/>
                      <a:pt x="134" y="501"/>
                    </a:cubicBezTo>
                    <a:cubicBezTo>
                      <a:pt x="468" y="901"/>
                      <a:pt x="801" y="1335"/>
                      <a:pt x="1168" y="1735"/>
                    </a:cubicBezTo>
                    <a:cubicBezTo>
                      <a:pt x="1235" y="1802"/>
                      <a:pt x="1402" y="1868"/>
                      <a:pt x="1502" y="1802"/>
                    </a:cubicBezTo>
                    <a:cubicBezTo>
                      <a:pt x="1569" y="1768"/>
                      <a:pt x="1635" y="1602"/>
                      <a:pt x="1635" y="1535"/>
                    </a:cubicBezTo>
                    <a:cubicBezTo>
                      <a:pt x="1535" y="1201"/>
                      <a:pt x="468" y="134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1" name="Google Shape;184;p19">
            <a:extLst>
              <a:ext uri="{FF2B5EF4-FFF2-40B4-BE49-F238E27FC236}">
                <a16:creationId xmlns:a16="http://schemas.microsoft.com/office/drawing/2014/main" id="{EB5FB209-464D-4EA4-B248-4808BA8DB889}"/>
              </a:ext>
            </a:extLst>
          </p:cNvPr>
          <p:cNvSpPr txBox="1"/>
          <p:nvPr/>
        </p:nvSpPr>
        <p:spPr>
          <a:xfrm>
            <a:off x="358676" y="139321"/>
            <a:ext cx="7542822" cy="56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1000"/>
              </a:lnSpc>
            </a:pPr>
            <a:r>
              <a:rPr lang="en-US" sz="2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Berlin Sans FB Demi" panose="020E0802020502020306" pitchFamily="34" charset="0"/>
                <a:ea typeface="Poppins"/>
                <a:cs typeface="Poppins"/>
                <a:sym typeface="Poppins"/>
              </a:rPr>
              <a:t>Visiting Historical Spots and Weather Update</a:t>
            </a:r>
            <a:endParaRPr sz="2800" dirty="0">
              <a:solidFill>
                <a:schemeClr val="accent3">
                  <a:lumMod val="60000"/>
                  <a:lumOff val="40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23" name="Google Shape;590;p51">
            <a:extLst>
              <a:ext uri="{FF2B5EF4-FFF2-40B4-BE49-F238E27FC236}">
                <a16:creationId xmlns:a16="http://schemas.microsoft.com/office/drawing/2014/main" id="{E0C47D7A-1B2E-445A-8826-C2F11F6AC7CC}"/>
              </a:ext>
            </a:extLst>
          </p:cNvPr>
          <p:cNvSpPr/>
          <p:nvPr/>
        </p:nvSpPr>
        <p:spPr>
          <a:xfrm flipH="1">
            <a:off x="6552065" y="2446473"/>
            <a:ext cx="191353" cy="261446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594;p51">
            <a:extLst>
              <a:ext uri="{FF2B5EF4-FFF2-40B4-BE49-F238E27FC236}">
                <a16:creationId xmlns:a16="http://schemas.microsoft.com/office/drawing/2014/main" id="{AD5E9664-5534-4648-A2CD-72BB0D8D1580}"/>
              </a:ext>
            </a:extLst>
          </p:cNvPr>
          <p:cNvSpPr/>
          <p:nvPr/>
        </p:nvSpPr>
        <p:spPr>
          <a:xfrm flipH="1">
            <a:off x="7574140" y="2803248"/>
            <a:ext cx="191353" cy="261446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595;p51">
            <a:extLst>
              <a:ext uri="{FF2B5EF4-FFF2-40B4-BE49-F238E27FC236}">
                <a16:creationId xmlns:a16="http://schemas.microsoft.com/office/drawing/2014/main" id="{FB01BF2B-9312-4CAD-A333-7664F2D0944A}"/>
              </a:ext>
            </a:extLst>
          </p:cNvPr>
          <p:cNvSpPr/>
          <p:nvPr/>
        </p:nvSpPr>
        <p:spPr>
          <a:xfrm flipH="1">
            <a:off x="6425965" y="3441473"/>
            <a:ext cx="191353" cy="261446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596;p51">
            <a:extLst>
              <a:ext uri="{FF2B5EF4-FFF2-40B4-BE49-F238E27FC236}">
                <a16:creationId xmlns:a16="http://schemas.microsoft.com/office/drawing/2014/main" id="{71B3DBD8-FE4E-4E54-9A91-7EB8FABAE335}"/>
              </a:ext>
            </a:extLst>
          </p:cNvPr>
          <p:cNvSpPr/>
          <p:nvPr/>
        </p:nvSpPr>
        <p:spPr>
          <a:xfrm flipH="1">
            <a:off x="7858847" y="3645050"/>
            <a:ext cx="183990" cy="250199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590;p51">
            <a:extLst>
              <a:ext uri="{FF2B5EF4-FFF2-40B4-BE49-F238E27FC236}">
                <a16:creationId xmlns:a16="http://schemas.microsoft.com/office/drawing/2014/main" id="{417054AC-49A4-48FC-B1B9-822660500375}"/>
              </a:ext>
            </a:extLst>
          </p:cNvPr>
          <p:cNvSpPr/>
          <p:nvPr/>
        </p:nvSpPr>
        <p:spPr>
          <a:xfrm flipH="1">
            <a:off x="502931" y="2025736"/>
            <a:ext cx="178937" cy="242801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594;p51">
            <a:extLst>
              <a:ext uri="{FF2B5EF4-FFF2-40B4-BE49-F238E27FC236}">
                <a16:creationId xmlns:a16="http://schemas.microsoft.com/office/drawing/2014/main" id="{7E67BE88-814D-46EB-AD5E-76842C70E8DF}"/>
              </a:ext>
            </a:extLst>
          </p:cNvPr>
          <p:cNvSpPr/>
          <p:nvPr/>
        </p:nvSpPr>
        <p:spPr>
          <a:xfrm flipH="1">
            <a:off x="1525006" y="2382511"/>
            <a:ext cx="178937" cy="242801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595;p51">
            <a:extLst>
              <a:ext uri="{FF2B5EF4-FFF2-40B4-BE49-F238E27FC236}">
                <a16:creationId xmlns:a16="http://schemas.microsoft.com/office/drawing/2014/main" id="{9D9C1674-32F4-4E25-BC42-A49438D5EB72}"/>
              </a:ext>
            </a:extLst>
          </p:cNvPr>
          <p:cNvSpPr/>
          <p:nvPr/>
        </p:nvSpPr>
        <p:spPr>
          <a:xfrm flipH="1">
            <a:off x="376831" y="3020736"/>
            <a:ext cx="178937" cy="242801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596;p51">
            <a:extLst>
              <a:ext uri="{FF2B5EF4-FFF2-40B4-BE49-F238E27FC236}">
                <a16:creationId xmlns:a16="http://schemas.microsoft.com/office/drawing/2014/main" id="{7347069D-AB4F-405A-B28E-49ECA3EA2D46}"/>
              </a:ext>
            </a:extLst>
          </p:cNvPr>
          <p:cNvSpPr/>
          <p:nvPr/>
        </p:nvSpPr>
        <p:spPr>
          <a:xfrm flipH="1">
            <a:off x="1809714" y="3224314"/>
            <a:ext cx="172052" cy="232356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" name="Google Shape;1757;p28">
            <a:extLst>
              <a:ext uri="{FF2B5EF4-FFF2-40B4-BE49-F238E27FC236}">
                <a16:creationId xmlns:a16="http://schemas.microsoft.com/office/drawing/2014/main" id="{E28581B6-AC70-4F7F-B96C-6013F08B6F79}"/>
              </a:ext>
            </a:extLst>
          </p:cNvPr>
          <p:cNvGrpSpPr/>
          <p:nvPr/>
        </p:nvGrpSpPr>
        <p:grpSpPr>
          <a:xfrm>
            <a:off x="374325" y="1121163"/>
            <a:ext cx="1689608" cy="2982774"/>
            <a:chOff x="1187675" y="1106225"/>
            <a:chExt cx="1845049" cy="3625811"/>
          </a:xfrm>
        </p:grpSpPr>
        <p:grpSp>
          <p:nvGrpSpPr>
            <p:cNvPr id="240" name="Google Shape;1758;p28">
              <a:extLst>
                <a:ext uri="{FF2B5EF4-FFF2-40B4-BE49-F238E27FC236}">
                  <a16:creationId xmlns:a16="http://schemas.microsoft.com/office/drawing/2014/main" id="{D72D5051-0F69-4DB7-966B-A7F4E8163984}"/>
                </a:ext>
              </a:extLst>
            </p:cNvPr>
            <p:cNvGrpSpPr/>
            <p:nvPr/>
          </p:nvGrpSpPr>
          <p:grpSpPr>
            <a:xfrm>
              <a:off x="1187675" y="1106225"/>
              <a:ext cx="1845049" cy="3625811"/>
              <a:chOff x="1187675" y="1106225"/>
              <a:chExt cx="1845049" cy="3625811"/>
            </a:xfrm>
          </p:grpSpPr>
          <p:sp>
            <p:nvSpPr>
              <p:cNvPr id="346" name="Google Shape;1759;p28">
                <a:extLst>
                  <a:ext uri="{FF2B5EF4-FFF2-40B4-BE49-F238E27FC236}">
                    <a16:creationId xmlns:a16="http://schemas.microsoft.com/office/drawing/2014/main" id="{385CA06F-7E07-4168-B81D-0D22D9458E5B}"/>
                  </a:ext>
                </a:extLst>
              </p:cNvPr>
              <p:cNvSpPr/>
              <p:nvPr/>
            </p:nvSpPr>
            <p:spPr>
              <a:xfrm>
                <a:off x="1220795" y="1106225"/>
                <a:ext cx="1780114" cy="3625811"/>
              </a:xfrm>
              <a:custGeom>
                <a:avLst/>
                <a:gdLst/>
                <a:ahLst/>
                <a:cxnLst/>
                <a:rect l="l" t="t" r="r" b="b"/>
                <a:pathLst>
                  <a:path w="86856" h="176912" extrusionOk="0">
                    <a:moveTo>
                      <a:pt x="13277" y="0"/>
                    </a:moveTo>
                    <a:cubicBezTo>
                      <a:pt x="5957" y="0"/>
                      <a:pt x="0" y="5926"/>
                      <a:pt x="0" y="13277"/>
                    </a:cubicBezTo>
                    <a:lnTo>
                      <a:pt x="0" y="163635"/>
                    </a:lnTo>
                    <a:cubicBezTo>
                      <a:pt x="0" y="170986"/>
                      <a:pt x="5957" y="176912"/>
                      <a:pt x="13277" y="176912"/>
                    </a:cubicBezTo>
                    <a:lnTo>
                      <a:pt x="73610" y="176912"/>
                    </a:lnTo>
                    <a:cubicBezTo>
                      <a:pt x="80930" y="176912"/>
                      <a:pt x="86856" y="170986"/>
                      <a:pt x="86856" y="163635"/>
                    </a:cubicBezTo>
                    <a:lnTo>
                      <a:pt x="86856" y="13277"/>
                    </a:lnTo>
                    <a:cubicBezTo>
                      <a:pt x="86856" y="5926"/>
                      <a:pt x="80930" y="0"/>
                      <a:pt x="73610" y="0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1760;p28">
                <a:extLst>
                  <a:ext uri="{FF2B5EF4-FFF2-40B4-BE49-F238E27FC236}">
                    <a16:creationId xmlns:a16="http://schemas.microsoft.com/office/drawing/2014/main" id="{76C454F1-73A3-4C9D-8D9F-19B63421542B}"/>
                  </a:ext>
                </a:extLst>
              </p:cNvPr>
              <p:cNvSpPr/>
              <p:nvPr/>
            </p:nvSpPr>
            <p:spPr>
              <a:xfrm>
                <a:off x="2983351" y="1943335"/>
                <a:ext cx="49372" cy="420844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0534" extrusionOk="0">
                    <a:moveTo>
                      <a:pt x="1204" y="0"/>
                    </a:moveTo>
                    <a:cubicBezTo>
                      <a:pt x="539" y="0"/>
                      <a:pt x="0" y="539"/>
                      <a:pt x="0" y="1204"/>
                    </a:cubicBezTo>
                    <a:lnTo>
                      <a:pt x="0" y="19330"/>
                    </a:lnTo>
                    <a:cubicBezTo>
                      <a:pt x="0" y="19963"/>
                      <a:pt x="539" y="20534"/>
                      <a:pt x="1204" y="20534"/>
                    </a:cubicBezTo>
                    <a:cubicBezTo>
                      <a:pt x="1870" y="20534"/>
                      <a:pt x="2408" y="19963"/>
                      <a:pt x="2408" y="19330"/>
                    </a:cubicBezTo>
                    <a:lnTo>
                      <a:pt x="2408" y="1204"/>
                    </a:lnTo>
                    <a:cubicBezTo>
                      <a:pt x="2408" y="539"/>
                      <a:pt x="1870" y="0"/>
                      <a:pt x="1204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1761;p28">
                <a:extLst>
                  <a:ext uri="{FF2B5EF4-FFF2-40B4-BE49-F238E27FC236}">
                    <a16:creationId xmlns:a16="http://schemas.microsoft.com/office/drawing/2014/main" id="{76895221-9DB8-4415-AC44-B68977F1D9D5}"/>
                  </a:ext>
                </a:extLst>
              </p:cNvPr>
              <p:cNvSpPr/>
              <p:nvPr/>
            </p:nvSpPr>
            <p:spPr>
              <a:xfrm>
                <a:off x="1189622" y="1845267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7"/>
                    </a:cubicBezTo>
                    <a:lnTo>
                      <a:pt x="0" y="11820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03" y="13468"/>
                      <a:pt x="3264" y="12739"/>
                      <a:pt x="3264" y="11820"/>
                    </a:cubicBezTo>
                    <a:lnTo>
                      <a:pt x="3264" y="1617"/>
                    </a:lnTo>
                    <a:cubicBezTo>
                      <a:pt x="3264" y="729"/>
                      <a:pt x="2503" y="0"/>
                      <a:pt x="1616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1762;p28">
                <a:extLst>
                  <a:ext uri="{FF2B5EF4-FFF2-40B4-BE49-F238E27FC236}">
                    <a16:creationId xmlns:a16="http://schemas.microsoft.com/office/drawing/2014/main" id="{EC57FC11-EA83-40B2-96C2-E01488A1B8A8}"/>
                  </a:ext>
                </a:extLst>
              </p:cNvPr>
              <p:cNvSpPr/>
              <p:nvPr/>
            </p:nvSpPr>
            <p:spPr>
              <a:xfrm>
                <a:off x="1187675" y="2173881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6"/>
                    </a:cubicBezTo>
                    <a:lnTo>
                      <a:pt x="0" y="11852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35" y="13468"/>
                      <a:pt x="3264" y="12739"/>
                      <a:pt x="3264" y="11852"/>
                    </a:cubicBezTo>
                    <a:lnTo>
                      <a:pt x="3264" y="1616"/>
                    </a:lnTo>
                    <a:cubicBezTo>
                      <a:pt x="3264" y="729"/>
                      <a:pt x="2535" y="0"/>
                      <a:pt x="1616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1763;p28">
                <a:extLst>
                  <a:ext uri="{FF2B5EF4-FFF2-40B4-BE49-F238E27FC236}">
                    <a16:creationId xmlns:a16="http://schemas.microsoft.com/office/drawing/2014/main" id="{D9247E3C-F437-4E3A-BA45-9AD80D61456D}"/>
                  </a:ext>
                </a:extLst>
              </p:cNvPr>
              <p:cNvSpPr/>
              <p:nvPr/>
            </p:nvSpPr>
            <p:spPr>
              <a:xfrm>
                <a:off x="1194807" y="1580290"/>
                <a:ext cx="52631" cy="158488"/>
              </a:xfrm>
              <a:custGeom>
                <a:avLst/>
                <a:gdLst/>
                <a:ahLst/>
                <a:cxnLst/>
                <a:rect l="l" t="t" r="r" b="b"/>
                <a:pathLst>
                  <a:path w="2568" h="7733" extrusionOk="0">
                    <a:moveTo>
                      <a:pt x="1268" y="1"/>
                    </a:moveTo>
                    <a:cubicBezTo>
                      <a:pt x="571" y="1"/>
                      <a:pt x="1" y="571"/>
                      <a:pt x="1" y="1300"/>
                    </a:cubicBezTo>
                    <a:lnTo>
                      <a:pt x="1" y="6434"/>
                    </a:lnTo>
                    <a:cubicBezTo>
                      <a:pt x="1" y="7131"/>
                      <a:pt x="571" y="7733"/>
                      <a:pt x="1268" y="7733"/>
                    </a:cubicBezTo>
                    <a:cubicBezTo>
                      <a:pt x="1997" y="7733"/>
                      <a:pt x="2567" y="7131"/>
                      <a:pt x="2567" y="6434"/>
                    </a:cubicBezTo>
                    <a:lnTo>
                      <a:pt x="2567" y="1300"/>
                    </a:lnTo>
                    <a:cubicBezTo>
                      <a:pt x="2567" y="571"/>
                      <a:pt x="1997" y="1"/>
                      <a:pt x="1268" y="1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41" name="Google Shape;1764;p28">
              <a:extLst>
                <a:ext uri="{FF2B5EF4-FFF2-40B4-BE49-F238E27FC236}">
                  <a16:creationId xmlns:a16="http://schemas.microsoft.com/office/drawing/2014/main" id="{3707E918-18B8-4245-A689-D755FC15138C}"/>
                </a:ext>
              </a:extLst>
            </p:cNvPr>
            <p:cNvSpPr/>
            <p:nvPr/>
          </p:nvSpPr>
          <p:spPr>
            <a:xfrm>
              <a:off x="1331180" y="1216610"/>
              <a:ext cx="1559977" cy="3405675"/>
            </a:xfrm>
            <a:custGeom>
              <a:avLst/>
              <a:gdLst/>
              <a:ahLst/>
              <a:cxnLst/>
              <a:rect l="l" t="t" r="r" b="b"/>
              <a:pathLst>
                <a:path w="76115" h="166171" extrusionOk="0">
                  <a:moveTo>
                    <a:pt x="7891" y="1"/>
                  </a:moveTo>
                  <a:cubicBezTo>
                    <a:pt x="3550" y="1"/>
                    <a:pt x="1" y="3518"/>
                    <a:pt x="1" y="7891"/>
                  </a:cubicBezTo>
                  <a:lnTo>
                    <a:pt x="1" y="158249"/>
                  </a:lnTo>
                  <a:cubicBezTo>
                    <a:pt x="1" y="162622"/>
                    <a:pt x="3550" y="166171"/>
                    <a:pt x="7891" y="166171"/>
                  </a:cubicBezTo>
                  <a:lnTo>
                    <a:pt x="68224" y="166171"/>
                  </a:lnTo>
                  <a:cubicBezTo>
                    <a:pt x="72565" y="166171"/>
                    <a:pt x="76115" y="162622"/>
                    <a:pt x="76115" y="158249"/>
                  </a:cubicBezTo>
                  <a:lnTo>
                    <a:pt x="76115" y="7891"/>
                  </a:lnTo>
                  <a:cubicBezTo>
                    <a:pt x="76115" y="3518"/>
                    <a:pt x="72565" y="1"/>
                    <a:pt x="68224" y="1"/>
                  </a:cubicBezTo>
                  <a:lnTo>
                    <a:pt x="61380" y="1"/>
                  </a:lnTo>
                  <a:cubicBezTo>
                    <a:pt x="60556" y="1"/>
                    <a:pt x="59922" y="635"/>
                    <a:pt x="59922" y="1459"/>
                  </a:cubicBezTo>
                  <a:cubicBezTo>
                    <a:pt x="59922" y="3994"/>
                    <a:pt x="57862" y="6053"/>
                    <a:pt x="55296" y="6053"/>
                  </a:cubicBezTo>
                  <a:lnTo>
                    <a:pt x="20978" y="6053"/>
                  </a:lnTo>
                  <a:cubicBezTo>
                    <a:pt x="18443" y="6053"/>
                    <a:pt x="16383" y="3994"/>
                    <a:pt x="16383" y="1459"/>
                  </a:cubicBezTo>
                  <a:cubicBezTo>
                    <a:pt x="16383" y="635"/>
                    <a:pt x="15718" y="1"/>
                    <a:pt x="1492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" name="Google Shape;1765;p28">
              <a:extLst>
                <a:ext uri="{FF2B5EF4-FFF2-40B4-BE49-F238E27FC236}">
                  <a16:creationId xmlns:a16="http://schemas.microsoft.com/office/drawing/2014/main" id="{1D34AC39-40D7-4711-A50A-B7106F169547}"/>
                </a:ext>
              </a:extLst>
            </p:cNvPr>
            <p:cNvSpPr/>
            <p:nvPr/>
          </p:nvSpPr>
          <p:spPr>
            <a:xfrm>
              <a:off x="2618359" y="1297154"/>
              <a:ext cx="11723" cy="49372"/>
            </a:xfrm>
            <a:custGeom>
              <a:avLst/>
              <a:gdLst/>
              <a:ahLst/>
              <a:cxnLst/>
              <a:rect l="l" t="t" r="r" b="b"/>
              <a:pathLst>
                <a:path w="572" h="2409" extrusionOk="0">
                  <a:moveTo>
                    <a:pt x="1" y="0"/>
                  </a:moveTo>
                  <a:lnTo>
                    <a:pt x="1" y="2408"/>
                  </a:lnTo>
                  <a:lnTo>
                    <a:pt x="571" y="2408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766;p28">
              <a:extLst>
                <a:ext uri="{FF2B5EF4-FFF2-40B4-BE49-F238E27FC236}">
                  <a16:creationId xmlns:a16="http://schemas.microsoft.com/office/drawing/2014/main" id="{269D58C0-A1BE-46EA-B567-9CAB29B1925E}"/>
                </a:ext>
              </a:extLst>
            </p:cNvPr>
            <p:cNvSpPr/>
            <p:nvPr/>
          </p:nvSpPr>
          <p:spPr>
            <a:xfrm>
              <a:off x="2598233" y="1308181"/>
              <a:ext cx="11703" cy="38346"/>
            </a:xfrm>
            <a:custGeom>
              <a:avLst/>
              <a:gdLst/>
              <a:ahLst/>
              <a:cxnLst/>
              <a:rect l="l" t="t" r="r" b="b"/>
              <a:pathLst>
                <a:path w="571" h="1871" extrusionOk="0">
                  <a:moveTo>
                    <a:pt x="0" y="1"/>
                  </a:moveTo>
                  <a:lnTo>
                    <a:pt x="0" y="1870"/>
                  </a:lnTo>
                  <a:lnTo>
                    <a:pt x="571" y="1870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767;p28">
              <a:extLst>
                <a:ext uri="{FF2B5EF4-FFF2-40B4-BE49-F238E27FC236}">
                  <a16:creationId xmlns:a16="http://schemas.microsoft.com/office/drawing/2014/main" id="{D6467311-F14F-42D2-9108-757D6B641CCB}"/>
                </a:ext>
              </a:extLst>
            </p:cNvPr>
            <p:cNvSpPr/>
            <p:nvPr/>
          </p:nvSpPr>
          <p:spPr>
            <a:xfrm>
              <a:off x="2578107" y="1321830"/>
              <a:ext cx="11703" cy="24696"/>
            </a:xfrm>
            <a:custGeom>
              <a:avLst/>
              <a:gdLst/>
              <a:ahLst/>
              <a:cxnLst/>
              <a:rect l="l" t="t" r="r" b="b"/>
              <a:pathLst>
                <a:path w="571" h="1205" extrusionOk="0">
                  <a:moveTo>
                    <a:pt x="0" y="0"/>
                  </a:moveTo>
                  <a:lnTo>
                    <a:pt x="0" y="1204"/>
                  </a:lnTo>
                  <a:lnTo>
                    <a:pt x="570" y="1204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768;p28">
              <a:extLst>
                <a:ext uri="{FF2B5EF4-FFF2-40B4-BE49-F238E27FC236}">
                  <a16:creationId xmlns:a16="http://schemas.microsoft.com/office/drawing/2014/main" id="{FC128836-DCFB-4509-9F7E-77F4C9C6E49E}"/>
                </a:ext>
              </a:extLst>
            </p:cNvPr>
            <p:cNvSpPr/>
            <p:nvPr/>
          </p:nvSpPr>
          <p:spPr>
            <a:xfrm>
              <a:off x="2557960" y="1332856"/>
              <a:ext cx="11723" cy="13670"/>
            </a:xfrm>
            <a:custGeom>
              <a:avLst/>
              <a:gdLst/>
              <a:ahLst/>
              <a:cxnLst/>
              <a:rect l="l" t="t" r="r" b="b"/>
              <a:pathLst>
                <a:path w="572" h="667" extrusionOk="0">
                  <a:moveTo>
                    <a:pt x="1" y="1"/>
                  </a:moveTo>
                  <a:lnTo>
                    <a:pt x="1" y="666"/>
                  </a:lnTo>
                  <a:lnTo>
                    <a:pt x="571" y="666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769;p28">
              <a:extLst>
                <a:ext uri="{FF2B5EF4-FFF2-40B4-BE49-F238E27FC236}">
                  <a16:creationId xmlns:a16="http://schemas.microsoft.com/office/drawing/2014/main" id="{CBF2AC5F-BADD-41A4-99D1-C7D49B5FC751}"/>
                </a:ext>
              </a:extLst>
            </p:cNvPr>
            <p:cNvSpPr/>
            <p:nvPr/>
          </p:nvSpPr>
          <p:spPr>
            <a:xfrm>
              <a:off x="2676154" y="1331565"/>
              <a:ext cx="15617" cy="14961"/>
            </a:xfrm>
            <a:custGeom>
              <a:avLst/>
              <a:gdLst/>
              <a:ahLst/>
              <a:cxnLst/>
              <a:rect l="l" t="t" r="r" b="b"/>
              <a:pathLst>
                <a:path w="762" h="730" extrusionOk="0">
                  <a:moveTo>
                    <a:pt x="381" y="1"/>
                  </a:moveTo>
                  <a:cubicBezTo>
                    <a:pt x="191" y="1"/>
                    <a:pt x="1" y="159"/>
                    <a:pt x="1" y="349"/>
                  </a:cubicBezTo>
                  <a:cubicBezTo>
                    <a:pt x="1" y="571"/>
                    <a:pt x="191" y="729"/>
                    <a:pt x="381" y="729"/>
                  </a:cubicBezTo>
                  <a:cubicBezTo>
                    <a:pt x="603" y="729"/>
                    <a:pt x="761" y="571"/>
                    <a:pt x="761" y="349"/>
                  </a:cubicBezTo>
                  <a:cubicBezTo>
                    <a:pt x="761" y="159"/>
                    <a:pt x="603" y="1"/>
                    <a:pt x="381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770;p28">
              <a:extLst>
                <a:ext uri="{FF2B5EF4-FFF2-40B4-BE49-F238E27FC236}">
                  <a16:creationId xmlns:a16="http://schemas.microsoft.com/office/drawing/2014/main" id="{5F0AF02F-F9E9-479A-A6E8-7E4CDE11A5A2}"/>
                </a:ext>
              </a:extLst>
            </p:cNvPr>
            <p:cNvSpPr/>
            <p:nvPr/>
          </p:nvSpPr>
          <p:spPr>
            <a:xfrm>
              <a:off x="2665763" y="1315825"/>
              <a:ext cx="36399" cy="13158"/>
            </a:xfrm>
            <a:custGeom>
              <a:avLst/>
              <a:gdLst/>
              <a:ahLst/>
              <a:cxnLst/>
              <a:rect l="l" t="t" r="r" b="b"/>
              <a:pathLst>
                <a:path w="1776" h="642" extrusionOk="0">
                  <a:moveTo>
                    <a:pt x="900" y="0"/>
                  </a:moveTo>
                  <a:cubicBezTo>
                    <a:pt x="595" y="0"/>
                    <a:pt x="286" y="119"/>
                    <a:pt x="64" y="357"/>
                  </a:cubicBezTo>
                  <a:cubicBezTo>
                    <a:pt x="1" y="420"/>
                    <a:pt x="1" y="515"/>
                    <a:pt x="64" y="578"/>
                  </a:cubicBezTo>
                  <a:cubicBezTo>
                    <a:pt x="96" y="610"/>
                    <a:pt x="144" y="626"/>
                    <a:pt x="191" y="626"/>
                  </a:cubicBezTo>
                  <a:cubicBezTo>
                    <a:pt x="239" y="626"/>
                    <a:pt x="286" y="610"/>
                    <a:pt x="318" y="578"/>
                  </a:cubicBezTo>
                  <a:cubicBezTo>
                    <a:pt x="476" y="420"/>
                    <a:pt x="690" y="341"/>
                    <a:pt x="900" y="341"/>
                  </a:cubicBezTo>
                  <a:cubicBezTo>
                    <a:pt x="1110" y="341"/>
                    <a:pt x="1316" y="420"/>
                    <a:pt x="1459" y="578"/>
                  </a:cubicBezTo>
                  <a:lnTo>
                    <a:pt x="1585" y="642"/>
                  </a:lnTo>
                  <a:lnTo>
                    <a:pt x="1712" y="578"/>
                  </a:lnTo>
                  <a:cubicBezTo>
                    <a:pt x="1775" y="515"/>
                    <a:pt x="1775" y="420"/>
                    <a:pt x="1712" y="357"/>
                  </a:cubicBezTo>
                  <a:cubicBezTo>
                    <a:pt x="1506" y="119"/>
                    <a:pt x="1205" y="0"/>
                    <a:pt x="900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771;p28">
              <a:extLst>
                <a:ext uri="{FF2B5EF4-FFF2-40B4-BE49-F238E27FC236}">
                  <a16:creationId xmlns:a16="http://schemas.microsoft.com/office/drawing/2014/main" id="{8712E306-63EE-4694-BAF4-EAB8BBFF9984}"/>
                </a:ext>
              </a:extLst>
            </p:cNvPr>
            <p:cNvSpPr/>
            <p:nvPr/>
          </p:nvSpPr>
          <p:spPr>
            <a:xfrm>
              <a:off x="2659287" y="1303549"/>
              <a:ext cx="49372" cy="14408"/>
            </a:xfrm>
            <a:custGeom>
              <a:avLst/>
              <a:gdLst/>
              <a:ahLst/>
              <a:cxnLst/>
              <a:rect l="l" t="t" r="r" b="b"/>
              <a:pathLst>
                <a:path w="2409" h="703" extrusionOk="0">
                  <a:moveTo>
                    <a:pt x="1221" y="1"/>
                  </a:moveTo>
                  <a:cubicBezTo>
                    <a:pt x="812" y="1"/>
                    <a:pt x="400" y="144"/>
                    <a:pt x="95" y="417"/>
                  </a:cubicBezTo>
                  <a:cubicBezTo>
                    <a:pt x="0" y="449"/>
                    <a:pt x="0" y="575"/>
                    <a:pt x="63" y="639"/>
                  </a:cubicBezTo>
                  <a:cubicBezTo>
                    <a:pt x="101" y="676"/>
                    <a:pt x="149" y="691"/>
                    <a:pt x="201" y="691"/>
                  </a:cubicBezTo>
                  <a:cubicBezTo>
                    <a:pt x="238" y="691"/>
                    <a:pt x="278" y="684"/>
                    <a:pt x="317" y="670"/>
                  </a:cubicBezTo>
                  <a:cubicBezTo>
                    <a:pt x="555" y="449"/>
                    <a:pt x="879" y="338"/>
                    <a:pt x="1204" y="338"/>
                  </a:cubicBezTo>
                  <a:cubicBezTo>
                    <a:pt x="1529" y="338"/>
                    <a:pt x="1854" y="449"/>
                    <a:pt x="2091" y="670"/>
                  </a:cubicBezTo>
                  <a:lnTo>
                    <a:pt x="2218" y="702"/>
                  </a:lnTo>
                  <a:lnTo>
                    <a:pt x="2345" y="639"/>
                  </a:lnTo>
                  <a:cubicBezTo>
                    <a:pt x="2408" y="575"/>
                    <a:pt x="2408" y="449"/>
                    <a:pt x="2313" y="417"/>
                  </a:cubicBezTo>
                  <a:cubicBezTo>
                    <a:pt x="2016" y="136"/>
                    <a:pt x="1620" y="1"/>
                    <a:pt x="1221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772;p28">
              <a:extLst>
                <a:ext uri="{FF2B5EF4-FFF2-40B4-BE49-F238E27FC236}">
                  <a16:creationId xmlns:a16="http://schemas.microsoft.com/office/drawing/2014/main" id="{34148DDF-0FE0-4EC1-89A4-BEA8EF8A50B8}"/>
                </a:ext>
              </a:extLst>
            </p:cNvPr>
            <p:cNvSpPr/>
            <p:nvPr/>
          </p:nvSpPr>
          <p:spPr>
            <a:xfrm>
              <a:off x="2652790" y="1290166"/>
              <a:ext cx="62366" cy="16150"/>
            </a:xfrm>
            <a:custGeom>
              <a:avLst/>
              <a:gdLst/>
              <a:ahLst/>
              <a:cxnLst/>
              <a:rect l="l" t="t" r="r" b="b"/>
              <a:pathLst>
                <a:path w="3043" h="788" extrusionOk="0">
                  <a:moveTo>
                    <a:pt x="1537" y="1"/>
                  </a:moveTo>
                  <a:cubicBezTo>
                    <a:pt x="1022" y="1"/>
                    <a:pt x="507" y="167"/>
                    <a:pt x="95" y="500"/>
                  </a:cubicBezTo>
                  <a:cubicBezTo>
                    <a:pt x="0" y="531"/>
                    <a:pt x="0" y="658"/>
                    <a:pt x="64" y="721"/>
                  </a:cubicBezTo>
                  <a:cubicBezTo>
                    <a:pt x="103" y="761"/>
                    <a:pt x="154" y="788"/>
                    <a:pt x="202" y="788"/>
                  </a:cubicBezTo>
                  <a:cubicBezTo>
                    <a:pt x="232" y="788"/>
                    <a:pt x="261" y="777"/>
                    <a:pt x="285" y="753"/>
                  </a:cubicBezTo>
                  <a:cubicBezTo>
                    <a:pt x="634" y="468"/>
                    <a:pt x="1078" y="325"/>
                    <a:pt x="1521" y="325"/>
                  </a:cubicBezTo>
                  <a:cubicBezTo>
                    <a:pt x="1965" y="325"/>
                    <a:pt x="2408" y="468"/>
                    <a:pt x="2757" y="753"/>
                  </a:cubicBezTo>
                  <a:lnTo>
                    <a:pt x="2852" y="785"/>
                  </a:lnTo>
                  <a:cubicBezTo>
                    <a:pt x="2915" y="785"/>
                    <a:pt x="2947" y="753"/>
                    <a:pt x="3010" y="721"/>
                  </a:cubicBezTo>
                  <a:cubicBezTo>
                    <a:pt x="3042" y="658"/>
                    <a:pt x="3042" y="531"/>
                    <a:pt x="2979" y="500"/>
                  </a:cubicBezTo>
                  <a:cubicBezTo>
                    <a:pt x="2567" y="167"/>
                    <a:pt x="2052" y="1"/>
                    <a:pt x="1537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0" name="Google Shape;1773;p28">
              <a:extLst>
                <a:ext uri="{FF2B5EF4-FFF2-40B4-BE49-F238E27FC236}">
                  <a16:creationId xmlns:a16="http://schemas.microsoft.com/office/drawing/2014/main" id="{6F87203B-8686-4002-A1E8-2E2BF0C42816}"/>
                </a:ext>
              </a:extLst>
            </p:cNvPr>
            <p:cNvGrpSpPr/>
            <p:nvPr/>
          </p:nvGrpSpPr>
          <p:grpSpPr>
            <a:xfrm>
              <a:off x="1423407" y="1302340"/>
              <a:ext cx="143618" cy="38981"/>
              <a:chOff x="1423407" y="1302340"/>
              <a:chExt cx="143618" cy="38981"/>
            </a:xfrm>
          </p:grpSpPr>
          <p:sp>
            <p:nvSpPr>
              <p:cNvPr id="341" name="Google Shape;1774;p28">
                <a:extLst>
                  <a:ext uri="{FF2B5EF4-FFF2-40B4-BE49-F238E27FC236}">
                    <a16:creationId xmlns:a16="http://schemas.microsoft.com/office/drawing/2014/main" id="{7F753740-2801-4582-81FC-3B84FCDE4D75}"/>
                  </a:ext>
                </a:extLst>
              </p:cNvPr>
              <p:cNvSpPr/>
              <p:nvPr/>
            </p:nvSpPr>
            <p:spPr>
              <a:xfrm>
                <a:off x="1423407" y="1302340"/>
                <a:ext cx="16908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825" h="1871" extrusionOk="0">
                    <a:moveTo>
                      <a:pt x="1" y="1"/>
                    </a:moveTo>
                    <a:lnTo>
                      <a:pt x="1" y="413"/>
                    </a:lnTo>
                    <a:lnTo>
                      <a:pt x="349" y="413"/>
                    </a:lnTo>
                    <a:lnTo>
                      <a:pt x="349" y="1870"/>
                    </a:lnTo>
                    <a:lnTo>
                      <a:pt x="824" y="1870"/>
                    </a:lnTo>
                    <a:lnTo>
                      <a:pt x="824" y="1"/>
                    </a:ln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1775;p28">
                <a:extLst>
                  <a:ext uri="{FF2B5EF4-FFF2-40B4-BE49-F238E27FC236}">
                    <a16:creationId xmlns:a16="http://schemas.microsoft.com/office/drawing/2014/main" id="{AC5487CC-535C-4BB7-B017-F35E0297BD87}"/>
                  </a:ext>
                </a:extLst>
              </p:cNvPr>
              <p:cNvSpPr/>
              <p:nvPr/>
            </p:nvSpPr>
            <p:spPr>
              <a:xfrm>
                <a:off x="1453288" y="1302340"/>
                <a:ext cx="33776" cy="38981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1902" extrusionOk="0">
                    <a:moveTo>
                      <a:pt x="824" y="349"/>
                    </a:moveTo>
                    <a:cubicBezTo>
                      <a:pt x="919" y="349"/>
                      <a:pt x="1014" y="413"/>
                      <a:pt x="1078" y="508"/>
                    </a:cubicBezTo>
                    <a:cubicBezTo>
                      <a:pt x="1109" y="603"/>
                      <a:pt x="1141" y="729"/>
                      <a:pt x="1141" y="951"/>
                    </a:cubicBezTo>
                    <a:cubicBezTo>
                      <a:pt x="1141" y="1141"/>
                      <a:pt x="1109" y="1300"/>
                      <a:pt x="1078" y="1395"/>
                    </a:cubicBezTo>
                    <a:cubicBezTo>
                      <a:pt x="1014" y="1490"/>
                      <a:pt x="919" y="1522"/>
                      <a:pt x="824" y="1522"/>
                    </a:cubicBezTo>
                    <a:cubicBezTo>
                      <a:pt x="697" y="1522"/>
                      <a:pt x="602" y="1490"/>
                      <a:pt x="571" y="1395"/>
                    </a:cubicBezTo>
                    <a:cubicBezTo>
                      <a:pt x="507" y="1300"/>
                      <a:pt x="476" y="1141"/>
                      <a:pt x="476" y="951"/>
                    </a:cubicBezTo>
                    <a:cubicBezTo>
                      <a:pt x="476" y="729"/>
                      <a:pt x="507" y="603"/>
                      <a:pt x="571" y="508"/>
                    </a:cubicBezTo>
                    <a:cubicBezTo>
                      <a:pt x="602" y="413"/>
                      <a:pt x="697" y="349"/>
                      <a:pt x="824" y="349"/>
                    </a:cubicBezTo>
                    <a:close/>
                    <a:moveTo>
                      <a:pt x="824" y="1"/>
                    </a:moveTo>
                    <a:cubicBezTo>
                      <a:pt x="539" y="1"/>
                      <a:pt x="349" y="96"/>
                      <a:pt x="190" y="254"/>
                    </a:cubicBezTo>
                    <a:cubicBezTo>
                      <a:pt x="64" y="413"/>
                      <a:pt x="0" y="634"/>
                      <a:pt x="0" y="951"/>
                    </a:cubicBezTo>
                    <a:cubicBezTo>
                      <a:pt x="0" y="1236"/>
                      <a:pt x="64" y="1490"/>
                      <a:pt x="190" y="1648"/>
                    </a:cubicBezTo>
                    <a:cubicBezTo>
                      <a:pt x="349" y="1807"/>
                      <a:pt x="539" y="1902"/>
                      <a:pt x="824" y="1902"/>
                    </a:cubicBezTo>
                    <a:cubicBezTo>
                      <a:pt x="1078" y="1902"/>
                      <a:pt x="1268" y="1807"/>
                      <a:pt x="1426" y="1648"/>
                    </a:cubicBezTo>
                    <a:cubicBezTo>
                      <a:pt x="1553" y="1490"/>
                      <a:pt x="1648" y="1236"/>
                      <a:pt x="1648" y="951"/>
                    </a:cubicBezTo>
                    <a:cubicBezTo>
                      <a:pt x="1648" y="634"/>
                      <a:pt x="1553" y="413"/>
                      <a:pt x="1426" y="254"/>
                    </a:cubicBezTo>
                    <a:cubicBezTo>
                      <a:pt x="1268" y="96"/>
                      <a:pt x="1078" y="1"/>
                      <a:pt x="824" y="1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1776;p28">
                <a:extLst>
                  <a:ext uri="{FF2B5EF4-FFF2-40B4-BE49-F238E27FC236}">
                    <a16:creationId xmlns:a16="http://schemas.microsoft.com/office/drawing/2014/main" id="{3B00C330-D3B7-4AD1-BC44-7CCBA437BA8E}"/>
                  </a:ext>
                </a:extLst>
              </p:cNvPr>
              <p:cNvSpPr/>
              <p:nvPr/>
            </p:nvSpPr>
            <p:spPr>
              <a:xfrm>
                <a:off x="1492181" y="1315333"/>
                <a:ext cx="9756" cy="25988"/>
              </a:xfrm>
              <a:custGeom>
                <a:avLst/>
                <a:gdLst/>
                <a:ahLst/>
                <a:cxnLst/>
                <a:rect l="l" t="t" r="r" b="b"/>
                <a:pathLst>
                  <a:path w="476" h="1268" extrusionOk="0">
                    <a:moveTo>
                      <a:pt x="222" y="0"/>
                    </a:moveTo>
                    <a:cubicBezTo>
                      <a:pt x="159" y="0"/>
                      <a:pt x="127" y="32"/>
                      <a:pt x="63" y="64"/>
                    </a:cubicBezTo>
                    <a:cubicBezTo>
                      <a:pt x="32" y="127"/>
                      <a:pt x="0" y="191"/>
                      <a:pt x="0" y="254"/>
                    </a:cubicBezTo>
                    <a:cubicBezTo>
                      <a:pt x="0" y="317"/>
                      <a:pt x="32" y="381"/>
                      <a:pt x="63" y="412"/>
                    </a:cubicBezTo>
                    <a:cubicBezTo>
                      <a:pt x="127" y="444"/>
                      <a:pt x="159" y="476"/>
                      <a:pt x="222" y="476"/>
                    </a:cubicBezTo>
                    <a:cubicBezTo>
                      <a:pt x="317" y="476"/>
                      <a:pt x="349" y="444"/>
                      <a:pt x="412" y="412"/>
                    </a:cubicBezTo>
                    <a:cubicBezTo>
                      <a:pt x="444" y="381"/>
                      <a:pt x="475" y="317"/>
                      <a:pt x="475" y="254"/>
                    </a:cubicBezTo>
                    <a:cubicBezTo>
                      <a:pt x="475" y="191"/>
                      <a:pt x="444" y="127"/>
                      <a:pt x="412" y="64"/>
                    </a:cubicBezTo>
                    <a:cubicBezTo>
                      <a:pt x="349" y="32"/>
                      <a:pt x="317" y="0"/>
                      <a:pt x="222" y="0"/>
                    </a:cubicBezTo>
                    <a:close/>
                    <a:moveTo>
                      <a:pt x="222" y="793"/>
                    </a:moveTo>
                    <a:cubicBezTo>
                      <a:pt x="159" y="793"/>
                      <a:pt x="127" y="824"/>
                      <a:pt x="63" y="856"/>
                    </a:cubicBezTo>
                    <a:cubicBezTo>
                      <a:pt x="32" y="919"/>
                      <a:pt x="0" y="951"/>
                      <a:pt x="0" y="1014"/>
                    </a:cubicBezTo>
                    <a:cubicBezTo>
                      <a:pt x="0" y="1109"/>
                      <a:pt x="32" y="1141"/>
                      <a:pt x="63" y="1205"/>
                    </a:cubicBezTo>
                    <a:cubicBezTo>
                      <a:pt x="127" y="1236"/>
                      <a:pt x="159" y="1268"/>
                      <a:pt x="222" y="1268"/>
                    </a:cubicBezTo>
                    <a:cubicBezTo>
                      <a:pt x="317" y="1268"/>
                      <a:pt x="349" y="1236"/>
                      <a:pt x="412" y="1205"/>
                    </a:cubicBezTo>
                    <a:cubicBezTo>
                      <a:pt x="444" y="1141"/>
                      <a:pt x="475" y="1109"/>
                      <a:pt x="475" y="1014"/>
                    </a:cubicBezTo>
                    <a:cubicBezTo>
                      <a:pt x="475" y="951"/>
                      <a:pt x="444" y="919"/>
                      <a:pt x="412" y="856"/>
                    </a:cubicBezTo>
                    <a:cubicBezTo>
                      <a:pt x="349" y="824"/>
                      <a:pt x="317" y="793"/>
                      <a:pt x="222" y="793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1777;p28">
                <a:extLst>
                  <a:ext uri="{FF2B5EF4-FFF2-40B4-BE49-F238E27FC236}">
                    <a16:creationId xmlns:a16="http://schemas.microsoft.com/office/drawing/2014/main" id="{DCAC0FEC-D2E2-461E-A84F-DEE8902E61AE}"/>
                  </a:ext>
                </a:extLst>
              </p:cNvPr>
              <p:cNvSpPr/>
              <p:nvPr/>
            </p:nvSpPr>
            <p:spPr>
              <a:xfrm>
                <a:off x="1508553" y="1302340"/>
                <a:ext cx="16908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825" h="1871" extrusionOk="0">
                    <a:moveTo>
                      <a:pt x="0" y="1"/>
                    </a:moveTo>
                    <a:lnTo>
                      <a:pt x="0" y="413"/>
                    </a:lnTo>
                    <a:lnTo>
                      <a:pt x="349" y="413"/>
                    </a:lnTo>
                    <a:lnTo>
                      <a:pt x="349" y="1870"/>
                    </a:lnTo>
                    <a:lnTo>
                      <a:pt x="824" y="1870"/>
                    </a:lnTo>
                    <a:lnTo>
                      <a:pt x="824" y="1"/>
                    </a:ln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1778;p28">
                <a:extLst>
                  <a:ext uri="{FF2B5EF4-FFF2-40B4-BE49-F238E27FC236}">
                    <a16:creationId xmlns:a16="http://schemas.microsoft.com/office/drawing/2014/main" id="{D40C4967-A192-41D4-AB2C-85A116AD625B}"/>
                  </a:ext>
                </a:extLst>
              </p:cNvPr>
              <p:cNvSpPr/>
              <p:nvPr/>
            </p:nvSpPr>
            <p:spPr>
              <a:xfrm>
                <a:off x="1537123" y="1302340"/>
                <a:ext cx="29902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871" extrusionOk="0">
                    <a:moveTo>
                      <a:pt x="761" y="1"/>
                    </a:moveTo>
                    <a:cubicBezTo>
                      <a:pt x="508" y="1"/>
                      <a:pt x="254" y="96"/>
                      <a:pt x="1" y="286"/>
                    </a:cubicBezTo>
                    <a:lnTo>
                      <a:pt x="191" y="634"/>
                    </a:lnTo>
                    <a:cubicBezTo>
                      <a:pt x="254" y="571"/>
                      <a:pt x="349" y="508"/>
                      <a:pt x="444" y="444"/>
                    </a:cubicBezTo>
                    <a:cubicBezTo>
                      <a:pt x="539" y="413"/>
                      <a:pt x="603" y="381"/>
                      <a:pt x="698" y="381"/>
                    </a:cubicBezTo>
                    <a:cubicBezTo>
                      <a:pt x="761" y="381"/>
                      <a:pt x="825" y="413"/>
                      <a:pt x="856" y="444"/>
                    </a:cubicBezTo>
                    <a:cubicBezTo>
                      <a:pt x="888" y="476"/>
                      <a:pt x="888" y="508"/>
                      <a:pt x="888" y="539"/>
                    </a:cubicBezTo>
                    <a:cubicBezTo>
                      <a:pt x="888" y="603"/>
                      <a:pt x="888" y="634"/>
                      <a:pt x="856" y="698"/>
                    </a:cubicBezTo>
                    <a:cubicBezTo>
                      <a:pt x="825" y="761"/>
                      <a:pt x="761" y="793"/>
                      <a:pt x="729" y="856"/>
                    </a:cubicBezTo>
                    <a:lnTo>
                      <a:pt x="32" y="1553"/>
                    </a:lnTo>
                    <a:lnTo>
                      <a:pt x="64" y="1870"/>
                    </a:lnTo>
                    <a:lnTo>
                      <a:pt x="1458" y="1870"/>
                    </a:lnTo>
                    <a:lnTo>
                      <a:pt x="1458" y="1490"/>
                    </a:lnTo>
                    <a:lnTo>
                      <a:pt x="666" y="1490"/>
                    </a:lnTo>
                    <a:lnTo>
                      <a:pt x="1046" y="1110"/>
                    </a:lnTo>
                    <a:cubicBezTo>
                      <a:pt x="1173" y="983"/>
                      <a:pt x="1268" y="888"/>
                      <a:pt x="1332" y="793"/>
                    </a:cubicBezTo>
                    <a:cubicBezTo>
                      <a:pt x="1395" y="666"/>
                      <a:pt x="1427" y="571"/>
                      <a:pt x="1427" y="476"/>
                    </a:cubicBezTo>
                    <a:cubicBezTo>
                      <a:pt x="1427" y="381"/>
                      <a:pt x="1395" y="286"/>
                      <a:pt x="1332" y="222"/>
                    </a:cubicBezTo>
                    <a:cubicBezTo>
                      <a:pt x="1268" y="159"/>
                      <a:pt x="1205" y="96"/>
                      <a:pt x="1110" y="64"/>
                    </a:cubicBezTo>
                    <a:cubicBezTo>
                      <a:pt x="1015" y="1"/>
                      <a:pt x="888" y="1"/>
                      <a:pt x="761" y="1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1" name="Google Shape;1779;p28">
              <a:extLst>
                <a:ext uri="{FF2B5EF4-FFF2-40B4-BE49-F238E27FC236}">
                  <a16:creationId xmlns:a16="http://schemas.microsoft.com/office/drawing/2014/main" id="{F70B78D2-4DE8-4786-919E-3CFB22D999FC}"/>
                </a:ext>
              </a:extLst>
            </p:cNvPr>
            <p:cNvSpPr/>
            <p:nvPr/>
          </p:nvSpPr>
          <p:spPr>
            <a:xfrm>
              <a:off x="2742414" y="1301049"/>
              <a:ext cx="88333" cy="44187"/>
            </a:xfrm>
            <a:custGeom>
              <a:avLst/>
              <a:gdLst/>
              <a:ahLst/>
              <a:cxnLst/>
              <a:rect l="l" t="t" r="r" b="b"/>
              <a:pathLst>
                <a:path w="4310" h="2156" extrusionOk="0">
                  <a:moveTo>
                    <a:pt x="3707" y="159"/>
                  </a:moveTo>
                  <a:cubicBezTo>
                    <a:pt x="3961" y="159"/>
                    <a:pt x="4151" y="381"/>
                    <a:pt x="4151" y="602"/>
                  </a:cubicBezTo>
                  <a:lnTo>
                    <a:pt x="4151" y="1553"/>
                  </a:lnTo>
                  <a:cubicBezTo>
                    <a:pt x="4151" y="1775"/>
                    <a:pt x="3961" y="1997"/>
                    <a:pt x="3707" y="1997"/>
                  </a:cubicBezTo>
                  <a:lnTo>
                    <a:pt x="602" y="1997"/>
                  </a:lnTo>
                  <a:cubicBezTo>
                    <a:pt x="349" y="1997"/>
                    <a:pt x="158" y="1775"/>
                    <a:pt x="158" y="1553"/>
                  </a:cubicBezTo>
                  <a:lnTo>
                    <a:pt x="158" y="602"/>
                  </a:lnTo>
                  <a:cubicBezTo>
                    <a:pt x="158" y="381"/>
                    <a:pt x="349" y="159"/>
                    <a:pt x="602" y="159"/>
                  </a:cubicBezTo>
                  <a:close/>
                  <a:moveTo>
                    <a:pt x="602" y="0"/>
                  </a:moveTo>
                  <a:cubicBezTo>
                    <a:pt x="254" y="0"/>
                    <a:pt x="0" y="285"/>
                    <a:pt x="0" y="602"/>
                  </a:cubicBezTo>
                  <a:lnTo>
                    <a:pt x="0" y="1553"/>
                  </a:lnTo>
                  <a:cubicBezTo>
                    <a:pt x="0" y="1870"/>
                    <a:pt x="254" y="2155"/>
                    <a:pt x="602" y="2155"/>
                  </a:cubicBezTo>
                  <a:lnTo>
                    <a:pt x="3707" y="2155"/>
                  </a:lnTo>
                  <a:cubicBezTo>
                    <a:pt x="4056" y="2155"/>
                    <a:pt x="4310" y="1870"/>
                    <a:pt x="4310" y="1553"/>
                  </a:cubicBezTo>
                  <a:lnTo>
                    <a:pt x="4310" y="602"/>
                  </a:lnTo>
                  <a:cubicBezTo>
                    <a:pt x="4310" y="285"/>
                    <a:pt x="4056" y="0"/>
                    <a:pt x="3707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780;p28">
              <a:extLst>
                <a:ext uri="{FF2B5EF4-FFF2-40B4-BE49-F238E27FC236}">
                  <a16:creationId xmlns:a16="http://schemas.microsoft.com/office/drawing/2014/main" id="{C670C7CE-050C-4A76-A30A-5705B3AC94BB}"/>
                </a:ext>
              </a:extLst>
            </p:cNvPr>
            <p:cNvSpPr/>
            <p:nvPr/>
          </p:nvSpPr>
          <p:spPr>
            <a:xfrm>
              <a:off x="2751493" y="1307545"/>
              <a:ext cx="64969" cy="31193"/>
            </a:xfrm>
            <a:custGeom>
              <a:avLst/>
              <a:gdLst/>
              <a:ahLst/>
              <a:cxnLst/>
              <a:rect l="l" t="t" r="r" b="b"/>
              <a:pathLst>
                <a:path w="3170" h="1522" extrusionOk="0">
                  <a:moveTo>
                    <a:pt x="413" y="0"/>
                  </a:moveTo>
                  <a:cubicBezTo>
                    <a:pt x="159" y="0"/>
                    <a:pt x="1" y="190"/>
                    <a:pt x="1" y="412"/>
                  </a:cubicBezTo>
                  <a:lnTo>
                    <a:pt x="1" y="1109"/>
                  </a:lnTo>
                  <a:cubicBezTo>
                    <a:pt x="1" y="1331"/>
                    <a:pt x="159" y="1521"/>
                    <a:pt x="413" y="1521"/>
                  </a:cubicBezTo>
                  <a:lnTo>
                    <a:pt x="2757" y="1521"/>
                  </a:lnTo>
                  <a:cubicBezTo>
                    <a:pt x="3011" y="1521"/>
                    <a:pt x="3169" y="1331"/>
                    <a:pt x="3169" y="1109"/>
                  </a:cubicBezTo>
                  <a:lnTo>
                    <a:pt x="3169" y="412"/>
                  </a:lnTo>
                  <a:cubicBezTo>
                    <a:pt x="3169" y="190"/>
                    <a:pt x="3011" y="0"/>
                    <a:pt x="2757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781;p28">
              <a:extLst>
                <a:ext uri="{FF2B5EF4-FFF2-40B4-BE49-F238E27FC236}">
                  <a16:creationId xmlns:a16="http://schemas.microsoft.com/office/drawing/2014/main" id="{2EB5213B-3364-46B0-9E19-5905E0289259}"/>
                </a:ext>
              </a:extLst>
            </p:cNvPr>
            <p:cNvSpPr/>
            <p:nvPr/>
          </p:nvSpPr>
          <p:spPr>
            <a:xfrm>
              <a:off x="2827488" y="1312075"/>
              <a:ext cx="11047" cy="22114"/>
            </a:xfrm>
            <a:custGeom>
              <a:avLst/>
              <a:gdLst/>
              <a:ahLst/>
              <a:cxnLst/>
              <a:rect l="l" t="t" r="r" b="b"/>
              <a:pathLst>
                <a:path w="539" h="1079" extrusionOk="0">
                  <a:moveTo>
                    <a:pt x="380" y="191"/>
                  </a:moveTo>
                  <a:lnTo>
                    <a:pt x="380" y="888"/>
                  </a:lnTo>
                  <a:lnTo>
                    <a:pt x="159" y="888"/>
                  </a:lnTo>
                  <a:lnTo>
                    <a:pt x="159" y="191"/>
                  </a:lnTo>
                  <a:close/>
                  <a:moveTo>
                    <a:pt x="0" y="1"/>
                  </a:moveTo>
                  <a:lnTo>
                    <a:pt x="0" y="1078"/>
                  </a:lnTo>
                  <a:lnTo>
                    <a:pt x="539" y="1078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" name="Google Shape;590;p51">
            <a:extLst>
              <a:ext uri="{FF2B5EF4-FFF2-40B4-BE49-F238E27FC236}">
                <a16:creationId xmlns:a16="http://schemas.microsoft.com/office/drawing/2014/main" id="{ACF2F84B-DCA7-4A89-BAFE-0C8E5872D967}"/>
              </a:ext>
            </a:extLst>
          </p:cNvPr>
          <p:cNvSpPr/>
          <p:nvPr/>
        </p:nvSpPr>
        <p:spPr>
          <a:xfrm flipH="1">
            <a:off x="3470925" y="2450907"/>
            <a:ext cx="155320" cy="215313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594;p51">
            <a:extLst>
              <a:ext uri="{FF2B5EF4-FFF2-40B4-BE49-F238E27FC236}">
                <a16:creationId xmlns:a16="http://schemas.microsoft.com/office/drawing/2014/main" id="{D04245C5-A55F-4A5B-A326-EEE09D51A79F}"/>
              </a:ext>
            </a:extLst>
          </p:cNvPr>
          <p:cNvSpPr/>
          <p:nvPr/>
        </p:nvSpPr>
        <p:spPr>
          <a:xfrm flipH="1">
            <a:off x="4493000" y="2807682"/>
            <a:ext cx="155320" cy="215313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595;p51">
            <a:extLst>
              <a:ext uri="{FF2B5EF4-FFF2-40B4-BE49-F238E27FC236}">
                <a16:creationId xmlns:a16="http://schemas.microsoft.com/office/drawing/2014/main" id="{612A305F-B9D1-414E-825F-370C39FBBEF0}"/>
              </a:ext>
            </a:extLst>
          </p:cNvPr>
          <p:cNvSpPr/>
          <p:nvPr/>
        </p:nvSpPr>
        <p:spPr>
          <a:xfrm flipH="1">
            <a:off x="3344825" y="3445907"/>
            <a:ext cx="155320" cy="215313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596;p51">
            <a:extLst>
              <a:ext uri="{FF2B5EF4-FFF2-40B4-BE49-F238E27FC236}">
                <a16:creationId xmlns:a16="http://schemas.microsoft.com/office/drawing/2014/main" id="{2B2F99A1-B20B-4B86-9EEE-6AC480B21A45}"/>
              </a:ext>
            </a:extLst>
          </p:cNvPr>
          <p:cNvSpPr/>
          <p:nvPr/>
        </p:nvSpPr>
        <p:spPr>
          <a:xfrm flipH="1">
            <a:off x="4777707" y="3649485"/>
            <a:ext cx="149343" cy="206050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590;p51">
            <a:extLst>
              <a:ext uri="{FF2B5EF4-FFF2-40B4-BE49-F238E27FC236}">
                <a16:creationId xmlns:a16="http://schemas.microsoft.com/office/drawing/2014/main" id="{9A8DE962-8FBD-4620-A01B-3D5A63D07EEB}"/>
              </a:ext>
            </a:extLst>
          </p:cNvPr>
          <p:cNvSpPr/>
          <p:nvPr/>
        </p:nvSpPr>
        <p:spPr>
          <a:xfrm flipH="1">
            <a:off x="5215031" y="2472997"/>
            <a:ext cx="155320" cy="215313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594;p51">
            <a:extLst>
              <a:ext uri="{FF2B5EF4-FFF2-40B4-BE49-F238E27FC236}">
                <a16:creationId xmlns:a16="http://schemas.microsoft.com/office/drawing/2014/main" id="{DE0608A5-CAA0-402C-8310-7BE06A327CCB}"/>
              </a:ext>
            </a:extLst>
          </p:cNvPr>
          <p:cNvSpPr/>
          <p:nvPr/>
        </p:nvSpPr>
        <p:spPr>
          <a:xfrm flipH="1">
            <a:off x="6237106" y="2829772"/>
            <a:ext cx="155320" cy="215313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595;p51">
            <a:extLst>
              <a:ext uri="{FF2B5EF4-FFF2-40B4-BE49-F238E27FC236}">
                <a16:creationId xmlns:a16="http://schemas.microsoft.com/office/drawing/2014/main" id="{DDCF7631-012F-40E4-AC89-49D844A56D9D}"/>
              </a:ext>
            </a:extLst>
          </p:cNvPr>
          <p:cNvSpPr/>
          <p:nvPr/>
        </p:nvSpPr>
        <p:spPr>
          <a:xfrm flipH="1">
            <a:off x="5088931" y="3467997"/>
            <a:ext cx="155320" cy="215313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596;p51">
            <a:extLst>
              <a:ext uri="{FF2B5EF4-FFF2-40B4-BE49-F238E27FC236}">
                <a16:creationId xmlns:a16="http://schemas.microsoft.com/office/drawing/2014/main" id="{BB5DBCD1-B20A-4B23-9564-B9F318E88F22}"/>
              </a:ext>
            </a:extLst>
          </p:cNvPr>
          <p:cNvSpPr/>
          <p:nvPr/>
        </p:nvSpPr>
        <p:spPr>
          <a:xfrm flipH="1">
            <a:off x="6521813" y="3671575"/>
            <a:ext cx="149343" cy="206050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3" name="Google Shape;1757;p28">
            <a:extLst>
              <a:ext uri="{FF2B5EF4-FFF2-40B4-BE49-F238E27FC236}">
                <a16:creationId xmlns:a16="http://schemas.microsoft.com/office/drawing/2014/main" id="{D77DB31F-F2AE-454B-ACD2-07633386BF91}"/>
              </a:ext>
            </a:extLst>
          </p:cNvPr>
          <p:cNvGrpSpPr/>
          <p:nvPr/>
        </p:nvGrpSpPr>
        <p:grpSpPr>
          <a:xfrm>
            <a:off x="5611666" y="1590080"/>
            <a:ext cx="1466602" cy="2645085"/>
            <a:chOff x="1187675" y="1106225"/>
            <a:chExt cx="1845049" cy="3625811"/>
          </a:xfrm>
        </p:grpSpPr>
        <p:grpSp>
          <p:nvGrpSpPr>
            <p:cNvPr id="224" name="Google Shape;1758;p28">
              <a:extLst>
                <a:ext uri="{FF2B5EF4-FFF2-40B4-BE49-F238E27FC236}">
                  <a16:creationId xmlns:a16="http://schemas.microsoft.com/office/drawing/2014/main" id="{3E88E619-7515-4302-9D94-19EE09ABDC11}"/>
                </a:ext>
              </a:extLst>
            </p:cNvPr>
            <p:cNvGrpSpPr/>
            <p:nvPr/>
          </p:nvGrpSpPr>
          <p:grpSpPr>
            <a:xfrm>
              <a:off x="1187675" y="1106225"/>
              <a:ext cx="1845049" cy="3625811"/>
              <a:chOff x="1187675" y="1106225"/>
              <a:chExt cx="1845049" cy="3625811"/>
            </a:xfrm>
          </p:grpSpPr>
          <p:sp>
            <p:nvSpPr>
              <p:cNvPr id="262" name="Google Shape;1759;p28">
                <a:extLst>
                  <a:ext uri="{FF2B5EF4-FFF2-40B4-BE49-F238E27FC236}">
                    <a16:creationId xmlns:a16="http://schemas.microsoft.com/office/drawing/2014/main" id="{32A8857E-E88B-42FA-8474-69471BE44A6C}"/>
                  </a:ext>
                </a:extLst>
              </p:cNvPr>
              <p:cNvSpPr/>
              <p:nvPr/>
            </p:nvSpPr>
            <p:spPr>
              <a:xfrm>
                <a:off x="1220795" y="1106225"/>
                <a:ext cx="1780114" cy="3625811"/>
              </a:xfrm>
              <a:custGeom>
                <a:avLst/>
                <a:gdLst/>
                <a:ahLst/>
                <a:cxnLst/>
                <a:rect l="l" t="t" r="r" b="b"/>
                <a:pathLst>
                  <a:path w="86856" h="176912" extrusionOk="0">
                    <a:moveTo>
                      <a:pt x="13277" y="0"/>
                    </a:moveTo>
                    <a:cubicBezTo>
                      <a:pt x="5957" y="0"/>
                      <a:pt x="0" y="5926"/>
                      <a:pt x="0" y="13277"/>
                    </a:cubicBezTo>
                    <a:lnTo>
                      <a:pt x="0" y="163635"/>
                    </a:lnTo>
                    <a:cubicBezTo>
                      <a:pt x="0" y="170986"/>
                      <a:pt x="5957" y="176912"/>
                      <a:pt x="13277" y="176912"/>
                    </a:cubicBezTo>
                    <a:lnTo>
                      <a:pt x="73610" y="176912"/>
                    </a:lnTo>
                    <a:cubicBezTo>
                      <a:pt x="80930" y="176912"/>
                      <a:pt x="86856" y="170986"/>
                      <a:pt x="86856" y="163635"/>
                    </a:cubicBezTo>
                    <a:lnTo>
                      <a:pt x="86856" y="13277"/>
                    </a:lnTo>
                    <a:cubicBezTo>
                      <a:pt x="86856" y="5926"/>
                      <a:pt x="80930" y="0"/>
                      <a:pt x="73610" y="0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1760;p28">
                <a:extLst>
                  <a:ext uri="{FF2B5EF4-FFF2-40B4-BE49-F238E27FC236}">
                    <a16:creationId xmlns:a16="http://schemas.microsoft.com/office/drawing/2014/main" id="{5D247477-EA7E-4B9C-A0AE-B671E357905A}"/>
                  </a:ext>
                </a:extLst>
              </p:cNvPr>
              <p:cNvSpPr/>
              <p:nvPr/>
            </p:nvSpPr>
            <p:spPr>
              <a:xfrm>
                <a:off x="2983351" y="1943335"/>
                <a:ext cx="49372" cy="420844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0534" extrusionOk="0">
                    <a:moveTo>
                      <a:pt x="1204" y="0"/>
                    </a:moveTo>
                    <a:cubicBezTo>
                      <a:pt x="539" y="0"/>
                      <a:pt x="0" y="539"/>
                      <a:pt x="0" y="1204"/>
                    </a:cubicBezTo>
                    <a:lnTo>
                      <a:pt x="0" y="19330"/>
                    </a:lnTo>
                    <a:cubicBezTo>
                      <a:pt x="0" y="19963"/>
                      <a:pt x="539" y="20534"/>
                      <a:pt x="1204" y="20534"/>
                    </a:cubicBezTo>
                    <a:cubicBezTo>
                      <a:pt x="1870" y="20534"/>
                      <a:pt x="2408" y="19963"/>
                      <a:pt x="2408" y="19330"/>
                    </a:cubicBezTo>
                    <a:lnTo>
                      <a:pt x="2408" y="1204"/>
                    </a:lnTo>
                    <a:cubicBezTo>
                      <a:pt x="2408" y="539"/>
                      <a:pt x="1870" y="0"/>
                      <a:pt x="1204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1761;p28">
                <a:extLst>
                  <a:ext uri="{FF2B5EF4-FFF2-40B4-BE49-F238E27FC236}">
                    <a16:creationId xmlns:a16="http://schemas.microsoft.com/office/drawing/2014/main" id="{C6D7F941-8740-4749-9358-E57734D400ED}"/>
                  </a:ext>
                </a:extLst>
              </p:cNvPr>
              <p:cNvSpPr/>
              <p:nvPr/>
            </p:nvSpPr>
            <p:spPr>
              <a:xfrm>
                <a:off x="1189622" y="1845267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7"/>
                    </a:cubicBezTo>
                    <a:lnTo>
                      <a:pt x="0" y="11820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03" y="13468"/>
                      <a:pt x="3264" y="12739"/>
                      <a:pt x="3264" y="11820"/>
                    </a:cubicBezTo>
                    <a:lnTo>
                      <a:pt x="3264" y="1617"/>
                    </a:lnTo>
                    <a:cubicBezTo>
                      <a:pt x="3264" y="729"/>
                      <a:pt x="2503" y="0"/>
                      <a:pt x="1616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1762;p28">
                <a:extLst>
                  <a:ext uri="{FF2B5EF4-FFF2-40B4-BE49-F238E27FC236}">
                    <a16:creationId xmlns:a16="http://schemas.microsoft.com/office/drawing/2014/main" id="{6FBD6E72-D2F0-4E67-9946-74B5740EDEF2}"/>
                  </a:ext>
                </a:extLst>
              </p:cNvPr>
              <p:cNvSpPr/>
              <p:nvPr/>
            </p:nvSpPr>
            <p:spPr>
              <a:xfrm>
                <a:off x="1187675" y="2173881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6"/>
                    </a:cubicBezTo>
                    <a:lnTo>
                      <a:pt x="0" y="11852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35" y="13468"/>
                      <a:pt x="3264" y="12739"/>
                      <a:pt x="3264" y="11852"/>
                    </a:cubicBezTo>
                    <a:lnTo>
                      <a:pt x="3264" y="1616"/>
                    </a:lnTo>
                    <a:cubicBezTo>
                      <a:pt x="3264" y="729"/>
                      <a:pt x="2535" y="0"/>
                      <a:pt x="1616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1763;p28">
                <a:extLst>
                  <a:ext uri="{FF2B5EF4-FFF2-40B4-BE49-F238E27FC236}">
                    <a16:creationId xmlns:a16="http://schemas.microsoft.com/office/drawing/2014/main" id="{DD5FD386-92DA-42AC-A0B7-ABBFF8E6A5F9}"/>
                  </a:ext>
                </a:extLst>
              </p:cNvPr>
              <p:cNvSpPr/>
              <p:nvPr/>
            </p:nvSpPr>
            <p:spPr>
              <a:xfrm>
                <a:off x="1194807" y="1580290"/>
                <a:ext cx="52631" cy="158488"/>
              </a:xfrm>
              <a:custGeom>
                <a:avLst/>
                <a:gdLst/>
                <a:ahLst/>
                <a:cxnLst/>
                <a:rect l="l" t="t" r="r" b="b"/>
                <a:pathLst>
                  <a:path w="2568" h="7733" extrusionOk="0">
                    <a:moveTo>
                      <a:pt x="1268" y="1"/>
                    </a:moveTo>
                    <a:cubicBezTo>
                      <a:pt x="571" y="1"/>
                      <a:pt x="1" y="571"/>
                      <a:pt x="1" y="1300"/>
                    </a:cubicBezTo>
                    <a:lnTo>
                      <a:pt x="1" y="6434"/>
                    </a:lnTo>
                    <a:cubicBezTo>
                      <a:pt x="1" y="7131"/>
                      <a:pt x="571" y="7733"/>
                      <a:pt x="1268" y="7733"/>
                    </a:cubicBezTo>
                    <a:cubicBezTo>
                      <a:pt x="1997" y="7733"/>
                      <a:pt x="2567" y="7131"/>
                      <a:pt x="2567" y="6434"/>
                    </a:cubicBezTo>
                    <a:lnTo>
                      <a:pt x="2567" y="1300"/>
                    </a:lnTo>
                    <a:cubicBezTo>
                      <a:pt x="2567" y="571"/>
                      <a:pt x="1997" y="1"/>
                      <a:pt x="1268" y="1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25" name="Google Shape;1764;p28">
              <a:extLst>
                <a:ext uri="{FF2B5EF4-FFF2-40B4-BE49-F238E27FC236}">
                  <a16:creationId xmlns:a16="http://schemas.microsoft.com/office/drawing/2014/main" id="{102CDB9A-5E06-481C-B5DB-B9B18AA57B18}"/>
                </a:ext>
              </a:extLst>
            </p:cNvPr>
            <p:cNvSpPr/>
            <p:nvPr/>
          </p:nvSpPr>
          <p:spPr>
            <a:xfrm>
              <a:off x="1331180" y="1216610"/>
              <a:ext cx="1559977" cy="3405675"/>
            </a:xfrm>
            <a:custGeom>
              <a:avLst/>
              <a:gdLst/>
              <a:ahLst/>
              <a:cxnLst/>
              <a:rect l="l" t="t" r="r" b="b"/>
              <a:pathLst>
                <a:path w="76115" h="166171" extrusionOk="0">
                  <a:moveTo>
                    <a:pt x="7891" y="1"/>
                  </a:moveTo>
                  <a:cubicBezTo>
                    <a:pt x="3550" y="1"/>
                    <a:pt x="1" y="3518"/>
                    <a:pt x="1" y="7891"/>
                  </a:cubicBezTo>
                  <a:lnTo>
                    <a:pt x="1" y="158249"/>
                  </a:lnTo>
                  <a:cubicBezTo>
                    <a:pt x="1" y="162622"/>
                    <a:pt x="3550" y="166171"/>
                    <a:pt x="7891" y="166171"/>
                  </a:cubicBezTo>
                  <a:lnTo>
                    <a:pt x="68224" y="166171"/>
                  </a:lnTo>
                  <a:cubicBezTo>
                    <a:pt x="72565" y="166171"/>
                    <a:pt x="76115" y="162622"/>
                    <a:pt x="76115" y="158249"/>
                  </a:cubicBezTo>
                  <a:lnTo>
                    <a:pt x="76115" y="7891"/>
                  </a:lnTo>
                  <a:cubicBezTo>
                    <a:pt x="76115" y="3518"/>
                    <a:pt x="72565" y="1"/>
                    <a:pt x="68224" y="1"/>
                  </a:cubicBezTo>
                  <a:lnTo>
                    <a:pt x="61380" y="1"/>
                  </a:lnTo>
                  <a:cubicBezTo>
                    <a:pt x="60556" y="1"/>
                    <a:pt x="59922" y="635"/>
                    <a:pt x="59922" y="1459"/>
                  </a:cubicBezTo>
                  <a:cubicBezTo>
                    <a:pt x="59922" y="3994"/>
                    <a:pt x="57862" y="6053"/>
                    <a:pt x="55296" y="6053"/>
                  </a:cubicBezTo>
                  <a:lnTo>
                    <a:pt x="20978" y="6053"/>
                  </a:lnTo>
                  <a:cubicBezTo>
                    <a:pt x="18443" y="6053"/>
                    <a:pt x="16383" y="3994"/>
                    <a:pt x="16383" y="1459"/>
                  </a:cubicBezTo>
                  <a:cubicBezTo>
                    <a:pt x="16383" y="635"/>
                    <a:pt x="15718" y="1"/>
                    <a:pt x="14926" y="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" name="Google Shape;1765;p28">
              <a:extLst>
                <a:ext uri="{FF2B5EF4-FFF2-40B4-BE49-F238E27FC236}">
                  <a16:creationId xmlns:a16="http://schemas.microsoft.com/office/drawing/2014/main" id="{B8A996A7-F2B0-427A-AABF-3E94325B262A}"/>
                </a:ext>
              </a:extLst>
            </p:cNvPr>
            <p:cNvSpPr/>
            <p:nvPr/>
          </p:nvSpPr>
          <p:spPr>
            <a:xfrm>
              <a:off x="2618359" y="1297154"/>
              <a:ext cx="11723" cy="49372"/>
            </a:xfrm>
            <a:custGeom>
              <a:avLst/>
              <a:gdLst/>
              <a:ahLst/>
              <a:cxnLst/>
              <a:rect l="l" t="t" r="r" b="b"/>
              <a:pathLst>
                <a:path w="572" h="2409" extrusionOk="0">
                  <a:moveTo>
                    <a:pt x="1" y="0"/>
                  </a:moveTo>
                  <a:lnTo>
                    <a:pt x="1" y="2408"/>
                  </a:lnTo>
                  <a:lnTo>
                    <a:pt x="571" y="2408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766;p28">
              <a:extLst>
                <a:ext uri="{FF2B5EF4-FFF2-40B4-BE49-F238E27FC236}">
                  <a16:creationId xmlns:a16="http://schemas.microsoft.com/office/drawing/2014/main" id="{831CE3AD-05D3-48D0-95D9-4250BE1CB0A7}"/>
                </a:ext>
              </a:extLst>
            </p:cNvPr>
            <p:cNvSpPr/>
            <p:nvPr/>
          </p:nvSpPr>
          <p:spPr>
            <a:xfrm>
              <a:off x="2598233" y="1308181"/>
              <a:ext cx="11703" cy="38346"/>
            </a:xfrm>
            <a:custGeom>
              <a:avLst/>
              <a:gdLst/>
              <a:ahLst/>
              <a:cxnLst/>
              <a:rect l="l" t="t" r="r" b="b"/>
              <a:pathLst>
                <a:path w="571" h="1871" extrusionOk="0">
                  <a:moveTo>
                    <a:pt x="0" y="1"/>
                  </a:moveTo>
                  <a:lnTo>
                    <a:pt x="0" y="1870"/>
                  </a:lnTo>
                  <a:lnTo>
                    <a:pt x="571" y="1870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767;p28">
              <a:extLst>
                <a:ext uri="{FF2B5EF4-FFF2-40B4-BE49-F238E27FC236}">
                  <a16:creationId xmlns:a16="http://schemas.microsoft.com/office/drawing/2014/main" id="{E99C9176-BDFC-48B0-8CE0-C76CEB32EC63}"/>
                </a:ext>
              </a:extLst>
            </p:cNvPr>
            <p:cNvSpPr/>
            <p:nvPr/>
          </p:nvSpPr>
          <p:spPr>
            <a:xfrm>
              <a:off x="2578107" y="1321830"/>
              <a:ext cx="11703" cy="24696"/>
            </a:xfrm>
            <a:custGeom>
              <a:avLst/>
              <a:gdLst/>
              <a:ahLst/>
              <a:cxnLst/>
              <a:rect l="l" t="t" r="r" b="b"/>
              <a:pathLst>
                <a:path w="571" h="1205" extrusionOk="0">
                  <a:moveTo>
                    <a:pt x="0" y="0"/>
                  </a:moveTo>
                  <a:lnTo>
                    <a:pt x="0" y="1204"/>
                  </a:lnTo>
                  <a:lnTo>
                    <a:pt x="570" y="1204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768;p28">
              <a:extLst>
                <a:ext uri="{FF2B5EF4-FFF2-40B4-BE49-F238E27FC236}">
                  <a16:creationId xmlns:a16="http://schemas.microsoft.com/office/drawing/2014/main" id="{7AC0EFAA-C1B0-4846-AE3F-B3E7CA8DD86E}"/>
                </a:ext>
              </a:extLst>
            </p:cNvPr>
            <p:cNvSpPr/>
            <p:nvPr/>
          </p:nvSpPr>
          <p:spPr>
            <a:xfrm>
              <a:off x="2557960" y="1332856"/>
              <a:ext cx="11723" cy="13670"/>
            </a:xfrm>
            <a:custGeom>
              <a:avLst/>
              <a:gdLst/>
              <a:ahLst/>
              <a:cxnLst/>
              <a:rect l="l" t="t" r="r" b="b"/>
              <a:pathLst>
                <a:path w="572" h="667" extrusionOk="0">
                  <a:moveTo>
                    <a:pt x="1" y="1"/>
                  </a:moveTo>
                  <a:lnTo>
                    <a:pt x="1" y="666"/>
                  </a:lnTo>
                  <a:lnTo>
                    <a:pt x="571" y="666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769;p28">
              <a:extLst>
                <a:ext uri="{FF2B5EF4-FFF2-40B4-BE49-F238E27FC236}">
                  <a16:creationId xmlns:a16="http://schemas.microsoft.com/office/drawing/2014/main" id="{E4C29F60-C559-47FE-9282-1A9C626717A8}"/>
                </a:ext>
              </a:extLst>
            </p:cNvPr>
            <p:cNvSpPr/>
            <p:nvPr/>
          </p:nvSpPr>
          <p:spPr>
            <a:xfrm>
              <a:off x="2676154" y="1331565"/>
              <a:ext cx="15617" cy="14961"/>
            </a:xfrm>
            <a:custGeom>
              <a:avLst/>
              <a:gdLst/>
              <a:ahLst/>
              <a:cxnLst/>
              <a:rect l="l" t="t" r="r" b="b"/>
              <a:pathLst>
                <a:path w="762" h="730" extrusionOk="0">
                  <a:moveTo>
                    <a:pt x="381" y="1"/>
                  </a:moveTo>
                  <a:cubicBezTo>
                    <a:pt x="191" y="1"/>
                    <a:pt x="1" y="159"/>
                    <a:pt x="1" y="349"/>
                  </a:cubicBezTo>
                  <a:cubicBezTo>
                    <a:pt x="1" y="571"/>
                    <a:pt x="191" y="729"/>
                    <a:pt x="381" y="729"/>
                  </a:cubicBezTo>
                  <a:cubicBezTo>
                    <a:pt x="603" y="729"/>
                    <a:pt x="761" y="571"/>
                    <a:pt x="761" y="349"/>
                  </a:cubicBezTo>
                  <a:cubicBezTo>
                    <a:pt x="761" y="159"/>
                    <a:pt x="603" y="1"/>
                    <a:pt x="381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770;p28">
              <a:extLst>
                <a:ext uri="{FF2B5EF4-FFF2-40B4-BE49-F238E27FC236}">
                  <a16:creationId xmlns:a16="http://schemas.microsoft.com/office/drawing/2014/main" id="{232A38D7-CC41-4DFD-86CE-82C6F9D3AEBE}"/>
                </a:ext>
              </a:extLst>
            </p:cNvPr>
            <p:cNvSpPr/>
            <p:nvPr/>
          </p:nvSpPr>
          <p:spPr>
            <a:xfrm>
              <a:off x="2665763" y="1315825"/>
              <a:ext cx="36399" cy="13158"/>
            </a:xfrm>
            <a:custGeom>
              <a:avLst/>
              <a:gdLst/>
              <a:ahLst/>
              <a:cxnLst/>
              <a:rect l="l" t="t" r="r" b="b"/>
              <a:pathLst>
                <a:path w="1776" h="642" extrusionOk="0">
                  <a:moveTo>
                    <a:pt x="900" y="0"/>
                  </a:moveTo>
                  <a:cubicBezTo>
                    <a:pt x="595" y="0"/>
                    <a:pt x="286" y="119"/>
                    <a:pt x="64" y="357"/>
                  </a:cubicBezTo>
                  <a:cubicBezTo>
                    <a:pt x="1" y="420"/>
                    <a:pt x="1" y="515"/>
                    <a:pt x="64" y="578"/>
                  </a:cubicBezTo>
                  <a:cubicBezTo>
                    <a:pt x="96" y="610"/>
                    <a:pt x="144" y="626"/>
                    <a:pt x="191" y="626"/>
                  </a:cubicBezTo>
                  <a:cubicBezTo>
                    <a:pt x="239" y="626"/>
                    <a:pt x="286" y="610"/>
                    <a:pt x="318" y="578"/>
                  </a:cubicBezTo>
                  <a:cubicBezTo>
                    <a:pt x="476" y="420"/>
                    <a:pt x="690" y="341"/>
                    <a:pt x="900" y="341"/>
                  </a:cubicBezTo>
                  <a:cubicBezTo>
                    <a:pt x="1110" y="341"/>
                    <a:pt x="1316" y="420"/>
                    <a:pt x="1459" y="578"/>
                  </a:cubicBezTo>
                  <a:lnTo>
                    <a:pt x="1585" y="642"/>
                  </a:lnTo>
                  <a:lnTo>
                    <a:pt x="1712" y="578"/>
                  </a:lnTo>
                  <a:cubicBezTo>
                    <a:pt x="1775" y="515"/>
                    <a:pt x="1775" y="420"/>
                    <a:pt x="1712" y="357"/>
                  </a:cubicBezTo>
                  <a:cubicBezTo>
                    <a:pt x="1506" y="119"/>
                    <a:pt x="1205" y="0"/>
                    <a:pt x="900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771;p28">
              <a:extLst>
                <a:ext uri="{FF2B5EF4-FFF2-40B4-BE49-F238E27FC236}">
                  <a16:creationId xmlns:a16="http://schemas.microsoft.com/office/drawing/2014/main" id="{A7F56FB0-84F7-4C10-A344-2D85D7A7CF6E}"/>
                </a:ext>
              </a:extLst>
            </p:cNvPr>
            <p:cNvSpPr/>
            <p:nvPr/>
          </p:nvSpPr>
          <p:spPr>
            <a:xfrm>
              <a:off x="2659287" y="1303549"/>
              <a:ext cx="49372" cy="14408"/>
            </a:xfrm>
            <a:custGeom>
              <a:avLst/>
              <a:gdLst/>
              <a:ahLst/>
              <a:cxnLst/>
              <a:rect l="l" t="t" r="r" b="b"/>
              <a:pathLst>
                <a:path w="2409" h="703" extrusionOk="0">
                  <a:moveTo>
                    <a:pt x="1221" y="1"/>
                  </a:moveTo>
                  <a:cubicBezTo>
                    <a:pt x="812" y="1"/>
                    <a:pt x="400" y="144"/>
                    <a:pt x="95" y="417"/>
                  </a:cubicBezTo>
                  <a:cubicBezTo>
                    <a:pt x="0" y="449"/>
                    <a:pt x="0" y="575"/>
                    <a:pt x="63" y="639"/>
                  </a:cubicBezTo>
                  <a:cubicBezTo>
                    <a:pt x="101" y="676"/>
                    <a:pt x="149" y="691"/>
                    <a:pt x="201" y="691"/>
                  </a:cubicBezTo>
                  <a:cubicBezTo>
                    <a:pt x="238" y="691"/>
                    <a:pt x="278" y="684"/>
                    <a:pt x="317" y="670"/>
                  </a:cubicBezTo>
                  <a:cubicBezTo>
                    <a:pt x="555" y="449"/>
                    <a:pt x="879" y="338"/>
                    <a:pt x="1204" y="338"/>
                  </a:cubicBezTo>
                  <a:cubicBezTo>
                    <a:pt x="1529" y="338"/>
                    <a:pt x="1854" y="449"/>
                    <a:pt x="2091" y="670"/>
                  </a:cubicBezTo>
                  <a:lnTo>
                    <a:pt x="2218" y="702"/>
                  </a:lnTo>
                  <a:lnTo>
                    <a:pt x="2345" y="639"/>
                  </a:lnTo>
                  <a:cubicBezTo>
                    <a:pt x="2408" y="575"/>
                    <a:pt x="2408" y="449"/>
                    <a:pt x="2313" y="417"/>
                  </a:cubicBezTo>
                  <a:cubicBezTo>
                    <a:pt x="2016" y="136"/>
                    <a:pt x="1620" y="1"/>
                    <a:pt x="1221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772;p28">
              <a:extLst>
                <a:ext uri="{FF2B5EF4-FFF2-40B4-BE49-F238E27FC236}">
                  <a16:creationId xmlns:a16="http://schemas.microsoft.com/office/drawing/2014/main" id="{447C056E-0D73-415E-BF5F-8F354E4AD496}"/>
                </a:ext>
              </a:extLst>
            </p:cNvPr>
            <p:cNvSpPr/>
            <p:nvPr/>
          </p:nvSpPr>
          <p:spPr>
            <a:xfrm>
              <a:off x="2652790" y="1290166"/>
              <a:ext cx="62366" cy="16150"/>
            </a:xfrm>
            <a:custGeom>
              <a:avLst/>
              <a:gdLst/>
              <a:ahLst/>
              <a:cxnLst/>
              <a:rect l="l" t="t" r="r" b="b"/>
              <a:pathLst>
                <a:path w="3043" h="788" extrusionOk="0">
                  <a:moveTo>
                    <a:pt x="1537" y="1"/>
                  </a:moveTo>
                  <a:cubicBezTo>
                    <a:pt x="1022" y="1"/>
                    <a:pt x="507" y="167"/>
                    <a:pt x="95" y="500"/>
                  </a:cubicBezTo>
                  <a:cubicBezTo>
                    <a:pt x="0" y="531"/>
                    <a:pt x="0" y="658"/>
                    <a:pt x="64" y="721"/>
                  </a:cubicBezTo>
                  <a:cubicBezTo>
                    <a:pt x="103" y="761"/>
                    <a:pt x="154" y="788"/>
                    <a:pt x="202" y="788"/>
                  </a:cubicBezTo>
                  <a:cubicBezTo>
                    <a:pt x="232" y="788"/>
                    <a:pt x="261" y="777"/>
                    <a:pt x="285" y="753"/>
                  </a:cubicBezTo>
                  <a:cubicBezTo>
                    <a:pt x="634" y="468"/>
                    <a:pt x="1078" y="325"/>
                    <a:pt x="1521" y="325"/>
                  </a:cubicBezTo>
                  <a:cubicBezTo>
                    <a:pt x="1965" y="325"/>
                    <a:pt x="2408" y="468"/>
                    <a:pt x="2757" y="753"/>
                  </a:cubicBezTo>
                  <a:lnTo>
                    <a:pt x="2852" y="785"/>
                  </a:lnTo>
                  <a:cubicBezTo>
                    <a:pt x="2915" y="785"/>
                    <a:pt x="2947" y="753"/>
                    <a:pt x="3010" y="721"/>
                  </a:cubicBezTo>
                  <a:cubicBezTo>
                    <a:pt x="3042" y="658"/>
                    <a:pt x="3042" y="531"/>
                    <a:pt x="2979" y="500"/>
                  </a:cubicBezTo>
                  <a:cubicBezTo>
                    <a:pt x="2567" y="167"/>
                    <a:pt x="2052" y="1"/>
                    <a:pt x="1537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4" name="Google Shape;1773;p28">
              <a:extLst>
                <a:ext uri="{FF2B5EF4-FFF2-40B4-BE49-F238E27FC236}">
                  <a16:creationId xmlns:a16="http://schemas.microsoft.com/office/drawing/2014/main" id="{623B10EB-338A-4454-A470-C83BD003ACBB}"/>
                </a:ext>
              </a:extLst>
            </p:cNvPr>
            <p:cNvGrpSpPr/>
            <p:nvPr/>
          </p:nvGrpSpPr>
          <p:grpSpPr>
            <a:xfrm>
              <a:off x="1423407" y="1302340"/>
              <a:ext cx="143618" cy="38981"/>
              <a:chOff x="1423407" y="1302340"/>
              <a:chExt cx="143618" cy="38981"/>
            </a:xfrm>
          </p:grpSpPr>
          <p:sp>
            <p:nvSpPr>
              <p:cNvPr id="257" name="Google Shape;1774;p28">
                <a:extLst>
                  <a:ext uri="{FF2B5EF4-FFF2-40B4-BE49-F238E27FC236}">
                    <a16:creationId xmlns:a16="http://schemas.microsoft.com/office/drawing/2014/main" id="{EBF12A9D-9BEF-42C3-A1E9-F7F3B7FBE804}"/>
                  </a:ext>
                </a:extLst>
              </p:cNvPr>
              <p:cNvSpPr/>
              <p:nvPr/>
            </p:nvSpPr>
            <p:spPr>
              <a:xfrm>
                <a:off x="1423407" y="1302340"/>
                <a:ext cx="16908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825" h="1871" extrusionOk="0">
                    <a:moveTo>
                      <a:pt x="1" y="1"/>
                    </a:moveTo>
                    <a:lnTo>
                      <a:pt x="1" y="413"/>
                    </a:lnTo>
                    <a:lnTo>
                      <a:pt x="349" y="413"/>
                    </a:lnTo>
                    <a:lnTo>
                      <a:pt x="349" y="1870"/>
                    </a:lnTo>
                    <a:lnTo>
                      <a:pt x="824" y="1870"/>
                    </a:lnTo>
                    <a:lnTo>
                      <a:pt x="824" y="1"/>
                    </a:ln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1775;p28">
                <a:extLst>
                  <a:ext uri="{FF2B5EF4-FFF2-40B4-BE49-F238E27FC236}">
                    <a16:creationId xmlns:a16="http://schemas.microsoft.com/office/drawing/2014/main" id="{E047CCD5-8694-475A-9546-32013B41BEF7}"/>
                  </a:ext>
                </a:extLst>
              </p:cNvPr>
              <p:cNvSpPr/>
              <p:nvPr/>
            </p:nvSpPr>
            <p:spPr>
              <a:xfrm>
                <a:off x="1453288" y="1302340"/>
                <a:ext cx="33776" cy="38981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1902" extrusionOk="0">
                    <a:moveTo>
                      <a:pt x="824" y="349"/>
                    </a:moveTo>
                    <a:cubicBezTo>
                      <a:pt x="919" y="349"/>
                      <a:pt x="1014" y="413"/>
                      <a:pt x="1078" y="508"/>
                    </a:cubicBezTo>
                    <a:cubicBezTo>
                      <a:pt x="1109" y="603"/>
                      <a:pt x="1141" y="729"/>
                      <a:pt x="1141" y="951"/>
                    </a:cubicBezTo>
                    <a:cubicBezTo>
                      <a:pt x="1141" y="1141"/>
                      <a:pt x="1109" y="1300"/>
                      <a:pt x="1078" y="1395"/>
                    </a:cubicBezTo>
                    <a:cubicBezTo>
                      <a:pt x="1014" y="1490"/>
                      <a:pt x="919" y="1522"/>
                      <a:pt x="824" y="1522"/>
                    </a:cubicBezTo>
                    <a:cubicBezTo>
                      <a:pt x="697" y="1522"/>
                      <a:pt x="602" y="1490"/>
                      <a:pt x="571" y="1395"/>
                    </a:cubicBezTo>
                    <a:cubicBezTo>
                      <a:pt x="507" y="1300"/>
                      <a:pt x="476" y="1141"/>
                      <a:pt x="476" y="951"/>
                    </a:cubicBezTo>
                    <a:cubicBezTo>
                      <a:pt x="476" y="729"/>
                      <a:pt x="507" y="603"/>
                      <a:pt x="571" y="508"/>
                    </a:cubicBezTo>
                    <a:cubicBezTo>
                      <a:pt x="602" y="413"/>
                      <a:pt x="697" y="349"/>
                      <a:pt x="824" y="349"/>
                    </a:cubicBezTo>
                    <a:close/>
                    <a:moveTo>
                      <a:pt x="824" y="1"/>
                    </a:moveTo>
                    <a:cubicBezTo>
                      <a:pt x="539" y="1"/>
                      <a:pt x="349" y="96"/>
                      <a:pt x="190" y="254"/>
                    </a:cubicBezTo>
                    <a:cubicBezTo>
                      <a:pt x="64" y="413"/>
                      <a:pt x="0" y="634"/>
                      <a:pt x="0" y="951"/>
                    </a:cubicBezTo>
                    <a:cubicBezTo>
                      <a:pt x="0" y="1236"/>
                      <a:pt x="64" y="1490"/>
                      <a:pt x="190" y="1648"/>
                    </a:cubicBezTo>
                    <a:cubicBezTo>
                      <a:pt x="349" y="1807"/>
                      <a:pt x="539" y="1902"/>
                      <a:pt x="824" y="1902"/>
                    </a:cubicBezTo>
                    <a:cubicBezTo>
                      <a:pt x="1078" y="1902"/>
                      <a:pt x="1268" y="1807"/>
                      <a:pt x="1426" y="1648"/>
                    </a:cubicBezTo>
                    <a:cubicBezTo>
                      <a:pt x="1553" y="1490"/>
                      <a:pt x="1648" y="1236"/>
                      <a:pt x="1648" y="951"/>
                    </a:cubicBezTo>
                    <a:cubicBezTo>
                      <a:pt x="1648" y="634"/>
                      <a:pt x="1553" y="413"/>
                      <a:pt x="1426" y="254"/>
                    </a:cubicBezTo>
                    <a:cubicBezTo>
                      <a:pt x="1268" y="96"/>
                      <a:pt x="1078" y="1"/>
                      <a:pt x="824" y="1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1776;p28">
                <a:extLst>
                  <a:ext uri="{FF2B5EF4-FFF2-40B4-BE49-F238E27FC236}">
                    <a16:creationId xmlns:a16="http://schemas.microsoft.com/office/drawing/2014/main" id="{F7E77722-FE6B-4D5E-9C2A-DC30AD2F3228}"/>
                  </a:ext>
                </a:extLst>
              </p:cNvPr>
              <p:cNvSpPr/>
              <p:nvPr/>
            </p:nvSpPr>
            <p:spPr>
              <a:xfrm>
                <a:off x="1492181" y="1315333"/>
                <a:ext cx="9756" cy="25988"/>
              </a:xfrm>
              <a:custGeom>
                <a:avLst/>
                <a:gdLst/>
                <a:ahLst/>
                <a:cxnLst/>
                <a:rect l="l" t="t" r="r" b="b"/>
                <a:pathLst>
                  <a:path w="476" h="1268" extrusionOk="0">
                    <a:moveTo>
                      <a:pt x="222" y="0"/>
                    </a:moveTo>
                    <a:cubicBezTo>
                      <a:pt x="159" y="0"/>
                      <a:pt x="127" y="32"/>
                      <a:pt x="63" y="64"/>
                    </a:cubicBezTo>
                    <a:cubicBezTo>
                      <a:pt x="32" y="127"/>
                      <a:pt x="0" y="191"/>
                      <a:pt x="0" y="254"/>
                    </a:cubicBezTo>
                    <a:cubicBezTo>
                      <a:pt x="0" y="317"/>
                      <a:pt x="32" y="381"/>
                      <a:pt x="63" y="412"/>
                    </a:cubicBezTo>
                    <a:cubicBezTo>
                      <a:pt x="127" y="444"/>
                      <a:pt x="159" y="476"/>
                      <a:pt x="222" y="476"/>
                    </a:cubicBezTo>
                    <a:cubicBezTo>
                      <a:pt x="317" y="476"/>
                      <a:pt x="349" y="444"/>
                      <a:pt x="412" y="412"/>
                    </a:cubicBezTo>
                    <a:cubicBezTo>
                      <a:pt x="444" y="381"/>
                      <a:pt x="475" y="317"/>
                      <a:pt x="475" y="254"/>
                    </a:cubicBezTo>
                    <a:cubicBezTo>
                      <a:pt x="475" y="191"/>
                      <a:pt x="444" y="127"/>
                      <a:pt x="412" y="64"/>
                    </a:cubicBezTo>
                    <a:cubicBezTo>
                      <a:pt x="349" y="32"/>
                      <a:pt x="317" y="0"/>
                      <a:pt x="222" y="0"/>
                    </a:cubicBezTo>
                    <a:close/>
                    <a:moveTo>
                      <a:pt x="222" y="793"/>
                    </a:moveTo>
                    <a:cubicBezTo>
                      <a:pt x="159" y="793"/>
                      <a:pt x="127" y="824"/>
                      <a:pt x="63" y="856"/>
                    </a:cubicBezTo>
                    <a:cubicBezTo>
                      <a:pt x="32" y="919"/>
                      <a:pt x="0" y="951"/>
                      <a:pt x="0" y="1014"/>
                    </a:cubicBezTo>
                    <a:cubicBezTo>
                      <a:pt x="0" y="1109"/>
                      <a:pt x="32" y="1141"/>
                      <a:pt x="63" y="1205"/>
                    </a:cubicBezTo>
                    <a:cubicBezTo>
                      <a:pt x="127" y="1236"/>
                      <a:pt x="159" y="1268"/>
                      <a:pt x="222" y="1268"/>
                    </a:cubicBezTo>
                    <a:cubicBezTo>
                      <a:pt x="317" y="1268"/>
                      <a:pt x="349" y="1236"/>
                      <a:pt x="412" y="1205"/>
                    </a:cubicBezTo>
                    <a:cubicBezTo>
                      <a:pt x="444" y="1141"/>
                      <a:pt x="475" y="1109"/>
                      <a:pt x="475" y="1014"/>
                    </a:cubicBezTo>
                    <a:cubicBezTo>
                      <a:pt x="475" y="951"/>
                      <a:pt x="444" y="919"/>
                      <a:pt x="412" y="856"/>
                    </a:cubicBezTo>
                    <a:cubicBezTo>
                      <a:pt x="349" y="824"/>
                      <a:pt x="317" y="793"/>
                      <a:pt x="222" y="793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1777;p28">
                <a:extLst>
                  <a:ext uri="{FF2B5EF4-FFF2-40B4-BE49-F238E27FC236}">
                    <a16:creationId xmlns:a16="http://schemas.microsoft.com/office/drawing/2014/main" id="{42F88A8E-BE93-4995-849F-6133213B60EE}"/>
                  </a:ext>
                </a:extLst>
              </p:cNvPr>
              <p:cNvSpPr/>
              <p:nvPr/>
            </p:nvSpPr>
            <p:spPr>
              <a:xfrm>
                <a:off x="1508553" y="1302340"/>
                <a:ext cx="16908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825" h="1871" extrusionOk="0">
                    <a:moveTo>
                      <a:pt x="0" y="1"/>
                    </a:moveTo>
                    <a:lnTo>
                      <a:pt x="0" y="413"/>
                    </a:lnTo>
                    <a:lnTo>
                      <a:pt x="349" y="413"/>
                    </a:lnTo>
                    <a:lnTo>
                      <a:pt x="349" y="1870"/>
                    </a:lnTo>
                    <a:lnTo>
                      <a:pt x="824" y="1870"/>
                    </a:lnTo>
                    <a:lnTo>
                      <a:pt x="824" y="1"/>
                    </a:ln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1778;p28">
                <a:extLst>
                  <a:ext uri="{FF2B5EF4-FFF2-40B4-BE49-F238E27FC236}">
                    <a16:creationId xmlns:a16="http://schemas.microsoft.com/office/drawing/2014/main" id="{6B14408E-D34F-41EA-B413-C46AD1898C87}"/>
                  </a:ext>
                </a:extLst>
              </p:cNvPr>
              <p:cNvSpPr/>
              <p:nvPr/>
            </p:nvSpPr>
            <p:spPr>
              <a:xfrm>
                <a:off x="1537123" y="1302340"/>
                <a:ext cx="29902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871" extrusionOk="0">
                    <a:moveTo>
                      <a:pt x="761" y="1"/>
                    </a:moveTo>
                    <a:cubicBezTo>
                      <a:pt x="508" y="1"/>
                      <a:pt x="254" y="96"/>
                      <a:pt x="1" y="286"/>
                    </a:cubicBezTo>
                    <a:lnTo>
                      <a:pt x="191" y="634"/>
                    </a:lnTo>
                    <a:cubicBezTo>
                      <a:pt x="254" y="571"/>
                      <a:pt x="349" y="508"/>
                      <a:pt x="444" y="444"/>
                    </a:cubicBezTo>
                    <a:cubicBezTo>
                      <a:pt x="539" y="413"/>
                      <a:pt x="603" y="381"/>
                      <a:pt x="698" y="381"/>
                    </a:cubicBezTo>
                    <a:cubicBezTo>
                      <a:pt x="761" y="381"/>
                      <a:pt x="825" y="413"/>
                      <a:pt x="856" y="444"/>
                    </a:cubicBezTo>
                    <a:cubicBezTo>
                      <a:pt x="888" y="476"/>
                      <a:pt x="888" y="508"/>
                      <a:pt x="888" y="539"/>
                    </a:cubicBezTo>
                    <a:cubicBezTo>
                      <a:pt x="888" y="603"/>
                      <a:pt x="888" y="634"/>
                      <a:pt x="856" y="698"/>
                    </a:cubicBezTo>
                    <a:cubicBezTo>
                      <a:pt x="825" y="761"/>
                      <a:pt x="761" y="793"/>
                      <a:pt x="729" y="856"/>
                    </a:cubicBezTo>
                    <a:lnTo>
                      <a:pt x="32" y="1553"/>
                    </a:lnTo>
                    <a:lnTo>
                      <a:pt x="64" y="1870"/>
                    </a:lnTo>
                    <a:lnTo>
                      <a:pt x="1458" y="1870"/>
                    </a:lnTo>
                    <a:lnTo>
                      <a:pt x="1458" y="1490"/>
                    </a:lnTo>
                    <a:lnTo>
                      <a:pt x="666" y="1490"/>
                    </a:lnTo>
                    <a:lnTo>
                      <a:pt x="1046" y="1110"/>
                    </a:lnTo>
                    <a:cubicBezTo>
                      <a:pt x="1173" y="983"/>
                      <a:pt x="1268" y="888"/>
                      <a:pt x="1332" y="793"/>
                    </a:cubicBezTo>
                    <a:cubicBezTo>
                      <a:pt x="1395" y="666"/>
                      <a:pt x="1427" y="571"/>
                      <a:pt x="1427" y="476"/>
                    </a:cubicBezTo>
                    <a:cubicBezTo>
                      <a:pt x="1427" y="381"/>
                      <a:pt x="1395" y="286"/>
                      <a:pt x="1332" y="222"/>
                    </a:cubicBezTo>
                    <a:cubicBezTo>
                      <a:pt x="1268" y="159"/>
                      <a:pt x="1205" y="96"/>
                      <a:pt x="1110" y="64"/>
                    </a:cubicBezTo>
                    <a:cubicBezTo>
                      <a:pt x="1015" y="1"/>
                      <a:pt x="888" y="1"/>
                      <a:pt x="761" y="1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4" name="Google Shape;1779;p28">
              <a:extLst>
                <a:ext uri="{FF2B5EF4-FFF2-40B4-BE49-F238E27FC236}">
                  <a16:creationId xmlns:a16="http://schemas.microsoft.com/office/drawing/2014/main" id="{7A2DD88A-A00B-4787-80D8-3D30BD0BE83E}"/>
                </a:ext>
              </a:extLst>
            </p:cNvPr>
            <p:cNvSpPr/>
            <p:nvPr/>
          </p:nvSpPr>
          <p:spPr>
            <a:xfrm>
              <a:off x="2742414" y="1301049"/>
              <a:ext cx="88333" cy="44187"/>
            </a:xfrm>
            <a:custGeom>
              <a:avLst/>
              <a:gdLst/>
              <a:ahLst/>
              <a:cxnLst/>
              <a:rect l="l" t="t" r="r" b="b"/>
              <a:pathLst>
                <a:path w="4310" h="2156" extrusionOk="0">
                  <a:moveTo>
                    <a:pt x="3707" y="159"/>
                  </a:moveTo>
                  <a:cubicBezTo>
                    <a:pt x="3961" y="159"/>
                    <a:pt x="4151" y="381"/>
                    <a:pt x="4151" y="602"/>
                  </a:cubicBezTo>
                  <a:lnTo>
                    <a:pt x="4151" y="1553"/>
                  </a:lnTo>
                  <a:cubicBezTo>
                    <a:pt x="4151" y="1775"/>
                    <a:pt x="3961" y="1997"/>
                    <a:pt x="3707" y="1997"/>
                  </a:cubicBezTo>
                  <a:lnTo>
                    <a:pt x="602" y="1997"/>
                  </a:lnTo>
                  <a:cubicBezTo>
                    <a:pt x="349" y="1997"/>
                    <a:pt x="158" y="1775"/>
                    <a:pt x="158" y="1553"/>
                  </a:cubicBezTo>
                  <a:lnTo>
                    <a:pt x="158" y="602"/>
                  </a:lnTo>
                  <a:cubicBezTo>
                    <a:pt x="158" y="381"/>
                    <a:pt x="349" y="159"/>
                    <a:pt x="602" y="159"/>
                  </a:cubicBezTo>
                  <a:close/>
                  <a:moveTo>
                    <a:pt x="602" y="0"/>
                  </a:moveTo>
                  <a:cubicBezTo>
                    <a:pt x="254" y="0"/>
                    <a:pt x="0" y="285"/>
                    <a:pt x="0" y="602"/>
                  </a:cubicBezTo>
                  <a:lnTo>
                    <a:pt x="0" y="1553"/>
                  </a:lnTo>
                  <a:cubicBezTo>
                    <a:pt x="0" y="1870"/>
                    <a:pt x="254" y="2155"/>
                    <a:pt x="602" y="2155"/>
                  </a:cubicBezTo>
                  <a:lnTo>
                    <a:pt x="3707" y="2155"/>
                  </a:lnTo>
                  <a:cubicBezTo>
                    <a:pt x="4056" y="2155"/>
                    <a:pt x="4310" y="1870"/>
                    <a:pt x="4310" y="1553"/>
                  </a:cubicBezTo>
                  <a:lnTo>
                    <a:pt x="4310" y="602"/>
                  </a:lnTo>
                  <a:cubicBezTo>
                    <a:pt x="4310" y="285"/>
                    <a:pt x="4056" y="0"/>
                    <a:pt x="3707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1780;p28">
              <a:extLst>
                <a:ext uri="{FF2B5EF4-FFF2-40B4-BE49-F238E27FC236}">
                  <a16:creationId xmlns:a16="http://schemas.microsoft.com/office/drawing/2014/main" id="{8305C63B-4BAB-4E20-BFC4-077984FEE897}"/>
                </a:ext>
              </a:extLst>
            </p:cNvPr>
            <p:cNvSpPr/>
            <p:nvPr/>
          </p:nvSpPr>
          <p:spPr>
            <a:xfrm>
              <a:off x="2751493" y="1307545"/>
              <a:ext cx="64969" cy="31193"/>
            </a:xfrm>
            <a:custGeom>
              <a:avLst/>
              <a:gdLst/>
              <a:ahLst/>
              <a:cxnLst/>
              <a:rect l="l" t="t" r="r" b="b"/>
              <a:pathLst>
                <a:path w="3170" h="1522" extrusionOk="0">
                  <a:moveTo>
                    <a:pt x="413" y="0"/>
                  </a:moveTo>
                  <a:cubicBezTo>
                    <a:pt x="159" y="0"/>
                    <a:pt x="1" y="190"/>
                    <a:pt x="1" y="412"/>
                  </a:cubicBezTo>
                  <a:lnTo>
                    <a:pt x="1" y="1109"/>
                  </a:lnTo>
                  <a:cubicBezTo>
                    <a:pt x="1" y="1331"/>
                    <a:pt x="159" y="1521"/>
                    <a:pt x="413" y="1521"/>
                  </a:cubicBezTo>
                  <a:lnTo>
                    <a:pt x="2757" y="1521"/>
                  </a:lnTo>
                  <a:cubicBezTo>
                    <a:pt x="3011" y="1521"/>
                    <a:pt x="3169" y="1331"/>
                    <a:pt x="3169" y="1109"/>
                  </a:cubicBezTo>
                  <a:lnTo>
                    <a:pt x="3169" y="412"/>
                  </a:lnTo>
                  <a:cubicBezTo>
                    <a:pt x="3169" y="190"/>
                    <a:pt x="3011" y="0"/>
                    <a:pt x="2757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781;p28">
              <a:extLst>
                <a:ext uri="{FF2B5EF4-FFF2-40B4-BE49-F238E27FC236}">
                  <a16:creationId xmlns:a16="http://schemas.microsoft.com/office/drawing/2014/main" id="{492B918F-8ECD-4137-BAB7-675F5DD6F3EC}"/>
                </a:ext>
              </a:extLst>
            </p:cNvPr>
            <p:cNvSpPr/>
            <p:nvPr/>
          </p:nvSpPr>
          <p:spPr>
            <a:xfrm>
              <a:off x="2827488" y="1312075"/>
              <a:ext cx="11047" cy="22114"/>
            </a:xfrm>
            <a:custGeom>
              <a:avLst/>
              <a:gdLst/>
              <a:ahLst/>
              <a:cxnLst/>
              <a:rect l="l" t="t" r="r" b="b"/>
              <a:pathLst>
                <a:path w="539" h="1079" extrusionOk="0">
                  <a:moveTo>
                    <a:pt x="380" y="191"/>
                  </a:moveTo>
                  <a:lnTo>
                    <a:pt x="380" y="888"/>
                  </a:lnTo>
                  <a:lnTo>
                    <a:pt x="159" y="888"/>
                  </a:lnTo>
                  <a:lnTo>
                    <a:pt x="159" y="191"/>
                  </a:lnTo>
                  <a:close/>
                  <a:moveTo>
                    <a:pt x="0" y="1"/>
                  </a:moveTo>
                  <a:lnTo>
                    <a:pt x="0" y="1078"/>
                  </a:lnTo>
                  <a:lnTo>
                    <a:pt x="539" y="1078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590;p51">
            <a:extLst>
              <a:ext uri="{FF2B5EF4-FFF2-40B4-BE49-F238E27FC236}">
                <a16:creationId xmlns:a16="http://schemas.microsoft.com/office/drawing/2014/main" id="{E0F44C12-8566-41DF-A35F-CE32ECEBD0DE}"/>
              </a:ext>
            </a:extLst>
          </p:cNvPr>
          <p:cNvSpPr/>
          <p:nvPr/>
        </p:nvSpPr>
        <p:spPr>
          <a:xfrm flipH="1">
            <a:off x="7539886" y="2501862"/>
            <a:ext cx="155320" cy="215313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594;p51">
            <a:extLst>
              <a:ext uri="{FF2B5EF4-FFF2-40B4-BE49-F238E27FC236}">
                <a16:creationId xmlns:a16="http://schemas.microsoft.com/office/drawing/2014/main" id="{9325BEAC-BACE-44EF-B1DB-70E31FBD6B25}"/>
              </a:ext>
            </a:extLst>
          </p:cNvPr>
          <p:cNvSpPr/>
          <p:nvPr/>
        </p:nvSpPr>
        <p:spPr>
          <a:xfrm flipH="1">
            <a:off x="8561961" y="2858637"/>
            <a:ext cx="155320" cy="215313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595;p51">
            <a:extLst>
              <a:ext uri="{FF2B5EF4-FFF2-40B4-BE49-F238E27FC236}">
                <a16:creationId xmlns:a16="http://schemas.microsoft.com/office/drawing/2014/main" id="{413459EA-46A3-4EA1-ABF0-B60B428F639E}"/>
              </a:ext>
            </a:extLst>
          </p:cNvPr>
          <p:cNvSpPr/>
          <p:nvPr/>
        </p:nvSpPr>
        <p:spPr>
          <a:xfrm flipH="1">
            <a:off x="7413786" y="3496862"/>
            <a:ext cx="155320" cy="215313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596;p51">
            <a:extLst>
              <a:ext uri="{FF2B5EF4-FFF2-40B4-BE49-F238E27FC236}">
                <a16:creationId xmlns:a16="http://schemas.microsoft.com/office/drawing/2014/main" id="{7967444B-99D1-42ED-9C91-09E695008409}"/>
              </a:ext>
            </a:extLst>
          </p:cNvPr>
          <p:cNvSpPr/>
          <p:nvPr/>
        </p:nvSpPr>
        <p:spPr>
          <a:xfrm flipH="1">
            <a:off x="8846668" y="3700440"/>
            <a:ext cx="149343" cy="206050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1757;p28">
            <a:extLst>
              <a:ext uri="{FF2B5EF4-FFF2-40B4-BE49-F238E27FC236}">
                <a16:creationId xmlns:a16="http://schemas.microsoft.com/office/drawing/2014/main" id="{32099456-4AB8-46DE-9433-99D41C1F2E85}"/>
              </a:ext>
            </a:extLst>
          </p:cNvPr>
          <p:cNvGrpSpPr/>
          <p:nvPr/>
        </p:nvGrpSpPr>
        <p:grpSpPr>
          <a:xfrm>
            <a:off x="7411279" y="1597288"/>
            <a:ext cx="1466602" cy="2645085"/>
            <a:chOff x="1187675" y="1106225"/>
            <a:chExt cx="1845049" cy="3625811"/>
          </a:xfrm>
        </p:grpSpPr>
        <p:grpSp>
          <p:nvGrpSpPr>
            <p:cNvPr id="272" name="Google Shape;1758;p28">
              <a:extLst>
                <a:ext uri="{FF2B5EF4-FFF2-40B4-BE49-F238E27FC236}">
                  <a16:creationId xmlns:a16="http://schemas.microsoft.com/office/drawing/2014/main" id="{6416BF84-D3DA-4B57-BD6C-426D7746C88D}"/>
                </a:ext>
              </a:extLst>
            </p:cNvPr>
            <p:cNvGrpSpPr/>
            <p:nvPr/>
          </p:nvGrpSpPr>
          <p:grpSpPr>
            <a:xfrm>
              <a:off x="1187675" y="1106225"/>
              <a:ext cx="1845049" cy="3625811"/>
              <a:chOff x="1187675" y="1106225"/>
              <a:chExt cx="1845049" cy="3625811"/>
            </a:xfrm>
          </p:grpSpPr>
          <p:sp>
            <p:nvSpPr>
              <p:cNvPr id="291" name="Google Shape;1759;p28">
                <a:extLst>
                  <a:ext uri="{FF2B5EF4-FFF2-40B4-BE49-F238E27FC236}">
                    <a16:creationId xmlns:a16="http://schemas.microsoft.com/office/drawing/2014/main" id="{C8987D05-57FD-4EDA-8DBA-2AF66CB24AF0}"/>
                  </a:ext>
                </a:extLst>
              </p:cNvPr>
              <p:cNvSpPr/>
              <p:nvPr/>
            </p:nvSpPr>
            <p:spPr>
              <a:xfrm>
                <a:off x="1220795" y="1106225"/>
                <a:ext cx="1780114" cy="3625811"/>
              </a:xfrm>
              <a:custGeom>
                <a:avLst/>
                <a:gdLst/>
                <a:ahLst/>
                <a:cxnLst/>
                <a:rect l="l" t="t" r="r" b="b"/>
                <a:pathLst>
                  <a:path w="86856" h="176912" extrusionOk="0">
                    <a:moveTo>
                      <a:pt x="13277" y="0"/>
                    </a:moveTo>
                    <a:cubicBezTo>
                      <a:pt x="5957" y="0"/>
                      <a:pt x="0" y="5926"/>
                      <a:pt x="0" y="13277"/>
                    </a:cubicBezTo>
                    <a:lnTo>
                      <a:pt x="0" y="163635"/>
                    </a:lnTo>
                    <a:cubicBezTo>
                      <a:pt x="0" y="170986"/>
                      <a:pt x="5957" y="176912"/>
                      <a:pt x="13277" y="176912"/>
                    </a:cubicBezTo>
                    <a:lnTo>
                      <a:pt x="73610" y="176912"/>
                    </a:lnTo>
                    <a:cubicBezTo>
                      <a:pt x="80930" y="176912"/>
                      <a:pt x="86856" y="170986"/>
                      <a:pt x="86856" y="163635"/>
                    </a:cubicBezTo>
                    <a:lnTo>
                      <a:pt x="86856" y="13277"/>
                    </a:lnTo>
                    <a:cubicBezTo>
                      <a:pt x="86856" y="5926"/>
                      <a:pt x="80930" y="0"/>
                      <a:pt x="73610" y="0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1760;p28">
                <a:extLst>
                  <a:ext uri="{FF2B5EF4-FFF2-40B4-BE49-F238E27FC236}">
                    <a16:creationId xmlns:a16="http://schemas.microsoft.com/office/drawing/2014/main" id="{BC5213D2-9F00-4DDE-AFE1-3832C2281614}"/>
                  </a:ext>
                </a:extLst>
              </p:cNvPr>
              <p:cNvSpPr/>
              <p:nvPr/>
            </p:nvSpPr>
            <p:spPr>
              <a:xfrm>
                <a:off x="2983351" y="1943335"/>
                <a:ext cx="49372" cy="420844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0534" extrusionOk="0">
                    <a:moveTo>
                      <a:pt x="1204" y="0"/>
                    </a:moveTo>
                    <a:cubicBezTo>
                      <a:pt x="539" y="0"/>
                      <a:pt x="0" y="539"/>
                      <a:pt x="0" y="1204"/>
                    </a:cubicBezTo>
                    <a:lnTo>
                      <a:pt x="0" y="19330"/>
                    </a:lnTo>
                    <a:cubicBezTo>
                      <a:pt x="0" y="19963"/>
                      <a:pt x="539" y="20534"/>
                      <a:pt x="1204" y="20534"/>
                    </a:cubicBezTo>
                    <a:cubicBezTo>
                      <a:pt x="1870" y="20534"/>
                      <a:pt x="2408" y="19963"/>
                      <a:pt x="2408" y="19330"/>
                    </a:cubicBezTo>
                    <a:lnTo>
                      <a:pt x="2408" y="1204"/>
                    </a:lnTo>
                    <a:cubicBezTo>
                      <a:pt x="2408" y="539"/>
                      <a:pt x="1870" y="0"/>
                      <a:pt x="1204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1761;p28">
                <a:extLst>
                  <a:ext uri="{FF2B5EF4-FFF2-40B4-BE49-F238E27FC236}">
                    <a16:creationId xmlns:a16="http://schemas.microsoft.com/office/drawing/2014/main" id="{658D076F-F72C-4CD3-8069-BB91629F1AD2}"/>
                  </a:ext>
                </a:extLst>
              </p:cNvPr>
              <p:cNvSpPr/>
              <p:nvPr/>
            </p:nvSpPr>
            <p:spPr>
              <a:xfrm>
                <a:off x="1189622" y="1845267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7"/>
                    </a:cubicBezTo>
                    <a:lnTo>
                      <a:pt x="0" y="11820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03" y="13468"/>
                      <a:pt x="3264" y="12739"/>
                      <a:pt x="3264" y="11820"/>
                    </a:cubicBezTo>
                    <a:lnTo>
                      <a:pt x="3264" y="1617"/>
                    </a:lnTo>
                    <a:cubicBezTo>
                      <a:pt x="3264" y="729"/>
                      <a:pt x="2503" y="0"/>
                      <a:pt x="1616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1762;p28">
                <a:extLst>
                  <a:ext uri="{FF2B5EF4-FFF2-40B4-BE49-F238E27FC236}">
                    <a16:creationId xmlns:a16="http://schemas.microsoft.com/office/drawing/2014/main" id="{12906FDD-BDFD-4147-B86F-D786FFF3DFF8}"/>
                  </a:ext>
                </a:extLst>
              </p:cNvPr>
              <p:cNvSpPr/>
              <p:nvPr/>
            </p:nvSpPr>
            <p:spPr>
              <a:xfrm>
                <a:off x="1187675" y="2173881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6"/>
                    </a:cubicBezTo>
                    <a:lnTo>
                      <a:pt x="0" y="11852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35" y="13468"/>
                      <a:pt x="3264" y="12739"/>
                      <a:pt x="3264" y="11852"/>
                    </a:cubicBezTo>
                    <a:lnTo>
                      <a:pt x="3264" y="1616"/>
                    </a:lnTo>
                    <a:cubicBezTo>
                      <a:pt x="3264" y="729"/>
                      <a:pt x="2535" y="0"/>
                      <a:pt x="1616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1763;p28">
                <a:extLst>
                  <a:ext uri="{FF2B5EF4-FFF2-40B4-BE49-F238E27FC236}">
                    <a16:creationId xmlns:a16="http://schemas.microsoft.com/office/drawing/2014/main" id="{2FF7413A-C675-44A7-81C5-03C446600C92}"/>
                  </a:ext>
                </a:extLst>
              </p:cNvPr>
              <p:cNvSpPr/>
              <p:nvPr/>
            </p:nvSpPr>
            <p:spPr>
              <a:xfrm>
                <a:off x="1194807" y="1580290"/>
                <a:ext cx="52631" cy="158488"/>
              </a:xfrm>
              <a:custGeom>
                <a:avLst/>
                <a:gdLst/>
                <a:ahLst/>
                <a:cxnLst/>
                <a:rect l="l" t="t" r="r" b="b"/>
                <a:pathLst>
                  <a:path w="2568" h="7733" extrusionOk="0">
                    <a:moveTo>
                      <a:pt x="1268" y="1"/>
                    </a:moveTo>
                    <a:cubicBezTo>
                      <a:pt x="571" y="1"/>
                      <a:pt x="1" y="571"/>
                      <a:pt x="1" y="1300"/>
                    </a:cubicBezTo>
                    <a:lnTo>
                      <a:pt x="1" y="6434"/>
                    </a:lnTo>
                    <a:cubicBezTo>
                      <a:pt x="1" y="7131"/>
                      <a:pt x="571" y="7733"/>
                      <a:pt x="1268" y="7733"/>
                    </a:cubicBezTo>
                    <a:cubicBezTo>
                      <a:pt x="1997" y="7733"/>
                      <a:pt x="2567" y="7131"/>
                      <a:pt x="2567" y="6434"/>
                    </a:cubicBezTo>
                    <a:lnTo>
                      <a:pt x="2567" y="1300"/>
                    </a:lnTo>
                    <a:cubicBezTo>
                      <a:pt x="2567" y="571"/>
                      <a:pt x="1997" y="1"/>
                      <a:pt x="1268" y="1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73" name="Google Shape;1764;p28">
              <a:extLst>
                <a:ext uri="{FF2B5EF4-FFF2-40B4-BE49-F238E27FC236}">
                  <a16:creationId xmlns:a16="http://schemas.microsoft.com/office/drawing/2014/main" id="{18045199-1DFF-448F-936E-577A2EC2C42A}"/>
                </a:ext>
              </a:extLst>
            </p:cNvPr>
            <p:cNvSpPr/>
            <p:nvPr/>
          </p:nvSpPr>
          <p:spPr>
            <a:xfrm>
              <a:off x="1331180" y="1216610"/>
              <a:ext cx="1559977" cy="3405675"/>
            </a:xfrm>
            <a:custGeom>
              <a:avLst/>
              <a:gdLst/>
              <a:ahLst/>
              <a:cxnLst/>
              <a:rect l="l" t="t" r="r" b="b"/>
              <a:pathLst>
                <a:path w="76115" h="166171" extrusionOk="0">
                  <a:moveTo>
                    <a:pt x="7891" y="1"/>
                  </a:moveTo>
                  <a:cubicBezTo>
                    <a:pt x="3550" y="1"/>
                    <a:pt x="1" y="3518"/>
                    <a:pt x="1" y="7891"/>
                  </a:cubicBezTo>
                  <a:lnTo>
                    <a:pt x="1" y="158249"/>
                  </a:lnTo>
                  <a:cubicBezTo>
                    <a:pt x="1" y="162622"/>
                    <a:pt x="3550" y="166171"/>
                    <a:pt x="7891" y="166171"/>
                  </a:cubicBezTo>
                  <a:lnTo>
                    <a:pt x="68224" y="166171"/>
                  </a:lnTo>
                  <a:cubicBezTo>
                    <a:pt x="72565" y="166171"/>
                    <a:pt x="76115" y="162622"/>
                    <a:pt x="76115" y="158249"/>
                  </a:cubicBezTo>
                  <a:lnTo>
                    <a:pt x="76115" y="7891"/>
                  </a:lnTo>
                  <a:cubicBezTo>
                    <a:pt x="76115" y="3518"/>
                    <a:pt x="72565" y="1"/>
                    <a:pt x="68224" y="1"/>
                  </a:cubicBezTo>
                  <a:lnTo>
                    <a:pt x="61380" y="1"/>
                  </a:lnTo>
                  <a:cubicBezTo>
                    <a:pt x="60556" y="1"/>
                    <a:pt x="59922" y="635"/>
                    <a:pt x="59922" y="1459"/>
                  </a:cubicBezTo>
                  <a:cubicBezTo>
                    <a:pt x="59922" y="3994"/>
                    <a:pt x="57862" y="6053"/>
                    <a:pt x="55296" y="6053"/>
                  </a:cubicBezTo>
                  <a:lnTo>
                    <a:pt x="20978" y="6053"/>
                  </a:lnTo>
                  <a:cubicBezTo>
                    <a:pt x="18443" y="6053"/>
                    <a:pt x="16383" y="3994"/>
                    <a:pt x="16383" y="1459"/>
                  </a:cubicBezTo>
                  <a:cubicBezTo>
                    <a:pt x="16383" y="635"/>
                    <a:pt x="15718" y="1"/>
                    <a:pt x="14926" y="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" name="Google Shape;1765;p28">
              <a:extLst>
                <a:ext uri="{FF2B5EF4-FFF2-40B4-BE49-F238E27FC236}">
                  <a16:creationId xmlns:a16="http://schemas.microsoft.com/office/drawing/2014/main" id="{878F0D54-EDC9-4A66-B590-F50238EE711F}"/>
                </a:ext>
              </a:extLst>
            </p:cNvPr>
            <p:cNvSpPr/>
            <p:nvPr/>
          </p:nvSpPr>
          <p:spPr>
            <a:xfrm>
              <a:off x="2618359" y="1297154"/>
              <a:ext cx="11723" cy="49372"/>
            </a:xfrm>
            <a:custGeom>
              <a:avLst/>
              <a:gdLst/>
              <a:ahLst/>
              <a:cxnLst/>
              <a:rect l="l" t="t" r="r" b="b"/>
              <a:pathLst>
                <a:path w="572" h="2409" extrusionOk="0">
                  <a:moveTo>
                    <a:pt x="1" y="0"/>
                  </a:moveTo>
                  <a:lnTo>
                    <a:pt x="1" y="2408"/>
                  </a:lnTo>
                  <a:lnTo>
                    <a:pt x="571" y="2408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766;p28">
              <a:extLst>
                <a:ext uri="{FF2B5EF4-FFF2-40B4-BE49-F238E27FC236}">
                  <a16:creationId xmlns:a16="http://schemas.microsoft.com/office/drawing/2014/main" id="{F17A4521-43BB-4372-ADB8-EE23C040C232}"/>
                </a:ext>
              </a:extLst>
            </p:cNvPr>
            <p:cNvSpPr/>
            <p:nvPr/>
          </p:nvSpPr>
          <p:spPr>
            <a:xfrm>
              <a:off x="2598233" y="1308181"/>
              <a:ext cx="11703" cy="38346"/>
            </a:xfrm>
            <a:custGeom>
              <a:avLst/>
              <a:gdLst/>
              <a:ahLst/>
              <a:cxnLst/>
              <a:rect l="l" t="t" r="r" b="b"/>
              <a:pathLst>
                <a:path w="571" h="1871" extrusionOk="0">
                  <a:moveTo>
                    <a:pt x="0" y="1"/>
                  </a:moveTo>
                  <a:lnTo>
                    <a:pt x="0" y="1870"/>
                  </a:lnTo>
                  <a:lnTo>
                    <a:pt x="571" y="1870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767;p28">
              <a:extLst>
                <a:ext uri="{FF2B5EF4-FFF2-40B4-BE49-F238E27FC236}">
                  <a16:creationId xmlns:a16="http://schemas.microsoft.com/office/drawing/2014/main" id="{539BD94B-1E37-4C8D-8F4C-3B490DB8C39B}"/>
                </a:ext>
              </a:extLst>
            </p:cNvPr>
            <p:cNvSpPr/>
            <p:nvPr/>
          </p:nvSpPr>
          <p:spPr>
            <a:xfrm>
              <a:off x="2578107" y="1321830"/>
              <a:ext cx="11703" cy="24696"/>
            </a:xfrm>
            <a:custGeom>
              <a:avLst/>
              <a:gdLst/>
              <a:ahLst/>
              <a:cxnLst/>
              <a:rect l="l" t="t" r="r" b="b"/>
              <a:pathLst>
                <a:path w="571" h="1205" extrusionOk="0">
                  <a:moveTo>
                    <a:pt x="0" y="0"/>
                  </a:moveTo>
                  <a:lnTo>
                    <a:pt x="0" y="1204"/>
                  </a:lnTo>
                  <a:lnTo>
                    <a:pt x="570" y="1204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768;p28">
              <a:extLst>
                <a:ext uri="{FF2B5EF4-FFF2-40B4-BE49-F238E27FC236}">
                  <a16:creationId xmlns:a16="http://schemas.microsoft.com/office/drawing/2014/main" id="{9C6E6141-02B2-4AF6-8411-6FFE12F358C1}"/>
                </a:ext>
              </a:extLst>
            </p:cNvPr>
            <p:cNvSpPr/>
            <p:nvPr/>
          </p:nvSpPr>
          <p:spPr>
            <a:xfrm>
              <a:off x="2557960" y="1332856"/>
              <a:ext cx="11723" cy="13670"/>
            </a:xfrm>
            <a:custGeom>
              <a:avLst/>
              <a:gdLst/>
              <a:ahLst/>
              <a:cxnLst/>
              <a:rect l="l" t="t" r="r" b="b"/>
              <a:pathLst>
                <a:path w="572" h="667" extrusionOk="0">
                  <a:moveTo>
                    <a:pt x="1" y="1"/>
                  </a:moveTo>
                  <a:lnTo>
                    <a:pt x="1" y="666"/>
                  </a:lnTo>
                  <a:lnTo>
                    <a:pt x="571" y="666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769;p28">
              <a:extLst>
                <a:ext uri="{FF2B5EF4-FFF2-40B4-BE49-F238E27FC236}">
                  <a16:creationId xmlns:a16="http://schemas.microsoft.com/office/drawing/2014/main" id="{19C16517-CF8D-4A4F-B97D-A024DEB4A02A}"/>
                </a:ext>
              </a:extLst>
            </p:cNvPr>
            <p:cNvSpPr/>
            <p:nvPr/>
          </p:nvSpPr>
          <p:spPr>
            <a:xfrm>
              <a:off x="2676154" y="1331565"/>
              <a:ext cx="15617" cy="14961"/>
            </a:xfrm>
            <a:custGeom>
              <a:avLst/>
              <a:gdLst/>
              <a:ahLst/>
              <a:cxnLst/>
              <a:rect l="l" t="t" r="r" b="b"/>
              <a:pathLst>
                <a:path w="762" h="730" extrusionOk="0">
                  <a:moveTo>
                    <a:pt x="381" y="1"/>
                  </a:moveTo>
                  <a:cubicBezTo>
                    <a:pt x="191" y="1"/>
                    <a:pt x="1" y="159"/>
                    <a:pt x="1" y="349"/>
                  </a:cubicBezTo>
                  <a:cubicBezTo>
                    <a:pt x="1" y="571"/>
                    <a:pt x="191" y="729"/>
                    <a:pt x="381" y="729"/>
                  </a:cubicBezTo>
                  <a:cubicBezTo>
                    <a:pt x="603" y="729"/>
                    <a:pt x="761" y="571"/>
                    <a:pt x="761" y="349"/>
                  </a:cubicBezTo>
                  <a:cubicBezTo>
                    <a:pt x="761" y="159"/>
                    <a:pt x="603" y="1"/>
                    <a:pt x="381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770;p28">
              <a:extLst>
                <a:ext uri="{FF2B5EF4-FFF2-40B4-BE49-F238E27FC236}">
                  <a16:creationId xmlns:a16="http://schemas.microsoft.com/office/drawing/2014/main" id="{574965C8-D432-4433-8E2F-1ABD61C6F370}"/>
                </a:ext>
              </a:extLst>
            </p:cNvPr>
            <p:cNvSpPr/>
            <p:nvPr/>
          </p:nvSpPr>
          <p:spPr>
            <a:xfrm>
              <a:off x="2665763" y="1315825"/>
              <a:ext cx="36399" cy="13158"/>
            </a:xfrm>
            <a:custGeom>
              <a:avLst/>
              <a:gdLst/>
              <a:ahLst/>
              <a:cxnLst/>
              <a:rect l="l" t="t" r="r" b="b"/>
              <a:pathLst>
                <a:path w="1776" h="642" extrusionOk="0">
                  <a:moveTo>
                    <a:pt x="900" y="0"/>
                  </a:moveTo>
                  <a:cubicBezTo>
                    <a:pt x="595" y="0"/>
                    <a:pt x="286" y="119"/>
                    <a:pt x="64" y="357"/>
                  </a:cubicBezTo>
                  <a:cubicBezTo>
                    <a:pt x="1" y="420"/>
                    <a:pt x="1" y="515"/>
                    <a:pt x="64" y="578"/>
                  </a:cubicBezTo>
                  <a:cubicBezTo>
                    <a:pt x="96" y="610"/>
                    <a:pt x="144" y="626"/>
                    <a:pt x="191" y="626"/>
                  </a:cubicBezTo>
                  <a:cubicBezTo>
                    <a:pt x="239" y="626"/>
                    <a:pt x="286" y="610"/>
                    <a:pt x="318" y="578"/>
                  </a:cubicBezTo>
                  <a:cubicBezTo>
                    <a:pt x="476" y="420"/>
                    <a:pt x="690" y="341"/>
                    <a:pt x="900" y="341"/>
                  </a:cubicBezTo>
                  <a:cubicBezTo>
                    <a:pt x="1110" y="341"/>
                    <a:pt x="1316" y="420"/>
                    <a:pt x="1459" y="578"/>
                  </a:cubicBezTo>
                  <a:lnTo>
                    <a:pt x="1585" y="642"/>
                  </a:lnTo>
                  <a:lnTo>
                    <a:pt x="1712" y="578"/>
                  </a:lnTo>
                  <a:cubicBezTo>
                    <a:pt x="1775" y="515"/>
                    <a:pt x="1775" y="420"/>
                    <a:pt x="1712" y="357"/>
                  </a:cubicBezTo>
                  <a:cubicBezTo>
                    <a:pt x="1506" y="119"/>
                    <a:pt x="1205" y="0"/>
                    <a:pt x="900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771;p28">
              <a:extLst>
                <a:ext uri="{FF2B5EF4-FFF2-40B4-BE49-F238E27FC236}">
                  <a16:creationId xmlns:a16="http://schemas.microsoft.com/office/drawing/2014/main" id="{FDC1A80F-2DF9-45AD-A5AE-43A18582B509}"/>
                </a:ext>
              </a:extLst>
            </p:cNvPr>
            <p:cNvSpPr/>
            <p:nvPr/>
          </p:nvSpPr>
          <p:spPr>
            <a:xfrm>
              <a:off x="2659287" y="1303549"/>
              <a:ext cx="49372" cy="14408"/>
            </a:xfrm>
            <a:custGeom>
              <a:avLst/>
              <a:gdLst/>
              <a:ahLst/>
              <a:cxnLst/>
              <a:rect l="l" t="t" r="r" b="b"/>
              <a:pathLst>
                <a:path w="2409" h="703" extrusionOk="0">
                  <a:moveTo>
                    <a:pt x="1221" y="1"/>
                  </a:moveTo>
                  <a:cubicBezTo>
                    <a:pt x="812" y="1"/>
                    <a:pt x="400" y="144"/>
                    <a:pt x="95" y="417"/>
                  </a:cubicBezTo>
                  <a:cubicBezTo>
                    <a:pt x="0" y="449"/>
                    <a:pt x="0" y="575"/>
                    <a:pt x="63" y="639"/>
                  </a:cubicBezTo>
                  <a:cubicBezTo>
                    <a:pt x="101" y="676"/>
                    <a:pt x="149" y="691"/>
                    <a:pt x="201" y="691"/>
                  </a:cubicBezTo>
                  <a:cubicBezTo>
                    <a:pt x="238" y="691"/>
                    <a:pt x="278" y="684"/>
                    <a:pt x="317" y="670"/>
                  </a:cubicBezTo>
                  <a:cubicBezTo>
                    <a:pt x="555" y="449"/>
                    <a:pt x="879" y="338"/>
                    <a:pt x="1204" y="338"/>
                  </a:cubicBezTo>
                  <a:cubicBezTo>
                    <a:pt x="1529" y="338"/>
                    <a:pt x="1854" y="449"/>
                    <a:pt x="2091" y="670"/>
                  </a:cubicBezTo>
                  <a:lnTo>
                    <a:pt x="2218" y="702"/>
                  </a:lnTo>
                  <a:lnTo>
                    <a:pt x="2345" y="639"/>
                  </a:lnTo>
                  <a:cubicBezTo>
                    <a:pt x="2408" y="575"/>
                    <a:pt x="2408" y="449"/>
                    <a:pt x="2313" y="417"/>
                  </a:cubicBezTo>
                  <a:cubicBezTo>
                    <a:pt x="2016" y="136"/>
                    <a:pt x="1620" y="1"/>
                    <a:pt x="1221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772;p28">
              <a:extLst>
                <a:ext uri="{FF2B5EF4-FFF2-40B4-BE49-F238E27FC236}">
                  <a16:creationId xmlns:a16="http://schemas.microsoft.com/office/drawing/2014/main" id="{A4C9C702-16AE-42C1-9BC4-AF5B774130DB}"/>
                </a:ext>
              </a:extLst>
            </p:cNvPr>
            <p:cNvSpPr/>
            <p:nvPr/>
          </p:nvSpPr>
          <p:spPr>
            <a:xfrm>
              <a:off x="2652790" y="1290166"/>
              <a:ext cx="62366" cy="16150"/>
            </a:xfrm>
            <a:custGeom>
              <a:avLst/>
              <a:gdLst/>
              <a:ahLst/>
              <a:cxnLst/>
              <a:rect l="l" t="t" r="r" b="b"/>
              <a:pathLst>
                <a:path w="3043" h="788" extrusionOk="0">
                  <a:moveTo>
                    <a:pt x="1537" y="1"/>
                  </a:moveTo>
                  <a:cubicBezTo>
                    <a:pt x="1022" y="1"/>
                    <a:pt x="507" y="167"/>
                    <a:pt x="95" y="500"/>
                  </a:cubicBezTo>
                  <a:cubicBezTo>
                    <a:pt x="0" y="531"/>
                    <a:pt x="0" y="658"/>
                    <a:pt x="64" y="721"/>
                  </a:cubicBezTo>
                  <a:cubicBezTo>
                    <a:pt x="103" y="761"/>
                    <a:pt x="154" y="788"/>
                    <a:pt x="202" y="788"/>
                  </a:cubicBezTo>
                  <a:cubicBezTo>
                    <a:pt x="232" y="788"/>
                    <a:pt x="261" y="777"/>
                    <a:pt x="285" y="753"/>
                  </a:cubicBezTo>
                  <a:cubicBezTo>
                    <a:pt x="634" y="468"/>
                    <a:pt x="1078" y="325"/>
                    <a:pt x="1521" y="325"/>
                  </a:cubicBezTo>
                  <a:cubicBezTo>
                    <a:pt x="1965" y="325"/>
                    <a:pt x="2408" y="468"/>
                    <a:pt x="2757" y="753"/>
                  </a:cubicBezTo>
                  <a:lnTo>
                    <a:pt x="2852" y="785"/>
                  </a:lnTo>
                  <a:cubicBezTo>
                    <a:pt x="2915" y="785"/>
                    <a:pt x="2947" y="753"/>
                    <a:pt x="3010" y="721"/>
                  </a:cubicBezTo>
                  <a:cubicBezTo>
                    <a:pt x="3042" y="658"/>
                    <a:pt x="3042" y="531"/>
                    <a:pt x="2979" y="500"/>
                  </a:cubicBezTo>
                  <a:cubicBezTo>
                    <a:pt x="2567" y="167"/>
                    <a:pt x="2052" y="1"/>
                    <a:pt x="1537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2" name="Google Shape;1773;p28">
              <a:extLst>
                <a:ext uri="{FF2B5EF4-FFF2-40B4-BE49-F238E27FC236}">
                  <a16:creationId xmlns:a16="http://schemas.microsoft.com/office/drawing/2014/main" id="{0D6D97F7-CEE1-46CD-925F-2E9C2E87A24E}"/>
                </a:ext>
              </a:extLst>
            </p:cNvPr>
            <p:cNvGrpSpPr/>
            <p:nvPr/>
          </p:nvGrpSpPr>
          <p:grpSpPr>
            <a:xfrm>
              <a:off x="1423407" y="1302340"/>
              <a:ext cx="143618" cy="38981"/>
              <a:chOff x="1423407" y="1302340"/>
              <a:chExt cx="143618" cy="38981"/>
            </a:xfrm>
          </p:grpSpPr>
          <p:sp>
            <p:nvSpPr>
              <p:cNvPr id="286" name="Google Shape;1774;p28">
                <a:extLst>
                  <a:ext uri="{FF2B5EF4-FFF2-40B4-BE49-F238E27FC236}">
                    <a16:creationId xmlns:a16="http://schemas.microsoft.com/office/drawing/2014/main" id="{4A8A092B-96F3-4A49-8CC8-DD109A168118}"/>
                  </a:ext>
                </a:extLst>
              </p:cNvPr>
              <p:cNvSpPr/>
              <p:nvPr/>
            </p:nvSpPr>
            <p:spPr>
              <a:xfrm>
                <a:off x="1423407" y="1302340"/>
                <a:ext cx="16908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825" h="1871" extrusionOk="0">
                    <a:moveTo>
                      <a:pt x="1" y="1"/>
                    </a:moveTo>
                    <a:lnTo>
                      <a:pt x="1" y="413"/>
                    </a:lnTo>
                    <a:lnTo>
                      <a:pt x="349" y="413"/>
                    </a:lnTo>
                    <a:lnTo>
                      <a:pt x="349" y="1870"/>
                    </a:lnTo>
                    <a:lnTo>
                      <a:pt x="824" y="1870"/>
                    </a:lnTo>
                    <a:lnTo>
                      <a:pt x="824" y="1"/>
                    </a:ln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1775;p28">
                <a:extLst>
                  <a:ext uri="{FF2B5EF4-FFF2-40B4-BE49-F238E27FC236}">
                    <a16:creationId xmlns:a16="http://schemas.microsoft.com/office/drawing/2014/main" id="{473543E3-53F1-4320-A5A9-ED89AE6B133D}"/>
                  </a:ext>
                </a:extLst>
              </p:cNvPr>
              <p:cNvSpPr/>
              <p:nvPr/>
            </p:nvSpPr>
            <p:spPr>
              <a:xfrm>
                <a:off x="1453288" y="1302340"/>
                <a:ext cx="33776" cy="38981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1902" extrusionOk="0">
                    <a:moveTo>
                      <a:pt x="824" y="349"/>
                    </a:moveTo>
                    <a:cubicBezTo>
                      <a:pt x="919" y="349"/>
                      <a:pt x="1014" y="413"/>
                      <a:pt x="1078" y="508"/>
                    </a:cubicBezTo>
                    <a:cubicBezTo>
                      <a:pt x="1109" y="603"/>
                      <a:pt x="1141" y="729"/>
                      <a:pt x="1141" y="951"/>
                    </a:cubicBezTo>
                    <a:cubicBezTo>
                      <a:pt x="1141" y="1141"/>
                      <a:pt x="1109" y="1300"/>
                      <a:pt x="1078" y="1395"/>
                    </a:cubicBezTo>
                    <a:cubicBezTo>
                      <a:pt x="1014" y="1490"/>
                      <a:pt x="919" y="1522"/>
                      <a:pt x="824" y="1522"/>
                    </a:cubicBezTo>
                    <a:cubicBezTo>
                      <a:pt x="697" y="1522"/>
                      <a:pt x="602" y="1490"/>
                      <a:pt x="571" y="1395"/>
                    </a:cubicBezTo>
                    <a:cubicBezTo>
                      <a:pt x="507" y="1300"/>
                      <a:pt x="476" y="1141"/>
                      <a:pt x="476" y="951"/>
                    </a:cubicBezTo>
                    <a:cubicBezTo>
                      <a:pt x="476" y="729"/>
                      <a:pt x="507" y="603"/>
                      <a:pt x="571" y="508"/>
                    </a:cubicBezTo>
                    <a:cubicBezTo>
                      <a:pt x="602" y="413"/>
                      <a:pt x="697" y="349"/>
                      <a:pt x="824" y="349"/>
                    </a:cubicBezTo>
                    <a:close/>
                    <a:moveTo>
                      <a:pt x="824" y="1"/>
                    </a:moveTo>
                    <a:cubicBezTo>
                      <a:pt x="539" y="1"/>
                      <a:pt x="349" y="96"/>
                      <a:pt x="190" y="254"/>
                    </a:cubicBezTo>
                    <a:cubicBezTo>
                      <a:pt x="64" y="413"/>
                      <a:pt x="0" y="634"/>
                      <a:pt x="0" y="951"/>
                    </a:cubicBezTo>
                    <a:cubicBezTo>
                      <a:pt x="0" y="1236"/>
                      <a:pt x="64" y="1490"/>
                      <a:pt x="190" y="1648"/>
                    </a:cubicBezTo>
                    <a:cubicBezTo>
                      <a:pt x="349" y="1807"/>
                      <a:pt x="539" y="1902"/>
                      <a:pt x="824" y="1902"/>
                    </a:cubicBezTo>
                    <a:cubicBezTo>
                      <a:pt x="1078" y="1902"/>
                      <a:pt x="1268" y="1807"/>
                      <a:pt x="1426" y="1648"/>
                    </a:cubicBezTo>
                    <a:cubicBezTo>
                      <a:pt x="1553" y="1490"/>
                      <a:pt x="1648" y="1236"/>
                      <a:pt x="1648" y="951"/>
                    </a:cubicBezTo>
                    <a:cubicBezTo>
                      <a:pt x="1648" y="634"/>
                      <a:pt x="1553" y="413"/>
                      <a:pt x="1426" y="254"/>
                    </a:cubicBezTo>
                    <a:cubicBezTo>
                      <a:pt x="1268" y="96"/>
                      <a:pt x="1078" y="1"/>
                      <a:pt x="824" y="1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1776;p28">
                <a:extLst>
                  <a:ext uri="{FF2B5EF4-FFF2-40B4-BE49-F238E27FC236}">
                    <a16:creationId xmlns:a16="http://schemas.microsoft.com/office/drawing/2014/main" id="{CF86D837-2749-49AB-8AE3-9BC5BCE8CF15}"/>
                  </a:ext>
                </a:extLst>
              </p:cNvPr>
              <p:cNvSpPr/>
              <p:nvPr/>
            </p:nvSpPr>
            <p:spPr>
              <a:xfrm>
                <a:off x="1492181" y="1315333"/>
                <a:ext cx="9756" cy="25988"/>
              </a:xfrm>
              <a:custGeom>
                <a:avLst/>
                <a:gdLst/>
                <a:ahLst/>
                <a:cxnLst/>
                <a:rect l="l" t="t" r="r" b="b"/>
                <a:pathLst>
                  <a:path w="476" h="1268" extrusionOk="0">
                    <a:moveTo>
                      <a:pt x="222" y="0"/>
                    </a:moveTo>
                    <a:cubicBezTo>
                      <a:pt x="159" y="0"/>
                      <a:pt x="127" y="32"/>
                      <a:pt x="63" y="64"/>
                    </a:cubicBezTo>
                    <a:cubicBezTo>
                      <a:pt x="32" y="127"/>
                      <a:pt x="0" y="191"/>
                      <a:pt x="0" y="254"/>
                    </a:cubicBezTo>
                    <a:cubicBezTo>
                      <a:pt x="0" y="317"/>
                      <a:pt x="32" y="381"/>
                      <a:pt x="63" y="412"/>
                    </a:cubicBezTo>
                    <a:cubicBezTo>
                      <a:pt x="127" y="444"/>
                      <a:pt x="159" y="476"/>
                      <a:pt x="222" y="476"/>
                    </a:cubicBezTo>
                    <a:cubicBezTo>
                      <a:pt x="317" y="476"/>
                      <a:pt x="349" y="444"/>
                      <a:pt x="412" y="412"/>
                    </a:cubicBezTo>
                    <a:cubicBezTo>
                      <a:pt x="444" y="381"/>
                      <a:pt x="475" y="317"/>
                      <a:pt x="475" y="254"/>
                    </a:cubicBezTo>
                    <a:cubicBezTo>
                      <a:pt x="475" y="191"/>
                      <a:pt x="444" y="127"/>
                      <a:pt x="412" y="64"/>
                    </a:cubicBezTo>
                    <a:cubicBezTo>
                      <a:pt x="349" y="32"/>
                      <a:pt x="317" y="0"/>
                      <a:pt x="222" y="0"/>
                    </a:cubicBezTo>
                    <a:close/>
                    <a:moveTo>
                      <a:pt x="222" y="793"/>
                    </a:moveTo>
                    <a:cubicBezTo>
                      <a:pt x="159" y="793"/>
                      <a:pt x="127" y="824"/>
                      <a:pt x="63" y="856"/>
                    </a:cubicBezTo>
                    <a:cubicBezTo>
                      <a:pt x="32" y="919"/>
                      <a:pt x="0" y="951"/>
                      <a:pt x="0" y="1014"/>
                    </a:cubicBezTo>
                    <a:cubicBezTo>
                      <a:pt x="0" y="1109"/>
                      <a:pt x="32" y="1141"/>
                      <a:pt x="63" y="1205"/>
                    </a:cubicBezTo>
                    <a:cubicBezTo>
                      <a:pt x="127" y="1236"/>
                      <a:pt x="159" y="1268"/>
                      <a:pt x="222" y="1268"/>
                    </a:cubicBezTo>
                    <a:cubicBezTo>
                      <a:pt x="317" y="1268"/>
                      <a:pt x="349" y="1236"/>
                      <a:pt x="412" y="1205"/>
                    </a:cubicBezTo>
                    <a:cubicBezTo>
                      <a:pt x="444" y="1141"/>
                      <a:pt x="475" y="1109"/>
                      <a:pt x="475" y="1014"/>
                    </a:cubicBezTo>
                    <a:cubicBezTo>
                      <a:pt x="475" y="951"/>
                      <a:pt x="444" y="919"/>
                      <a:pt x="412" y="856"/>
                    </a:cubicBezTo>
                    <a:cubicBezTo>
                      <a:pt x="349" y="824"/>
                      <a:pt x="317" y="793"/>
                      <a:pt x="222" y="793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1777;p28">
                <a:extLst>
                  <a:ext uri="{FF2B5EF4-FFF2-40B4-BE49-F238E27FC236}">
                    <a16:creationId xmlns:a16="http://schemas.microsoft.com/office/drawing/2014/main" id="{7383EE22-B96A-4C41-B280-DBD514DD8F59}"/>
                  </a:ext>
                </a:extLst>
              </p:cNvPr>
              <p:cNvSpPr/>
              <p:nvPr/>
            </p:nvSpPr>
            <p:spPr>
              <a:xfrm>
                <a:off x="1508553" y="1302340"/>
                <a:ext cx="16908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825" h="1871" extrusionOk="0">
                    <a:moveTo>
                      <a:pt x="0" y="1"/>
                    </a:moveTo>
                    <a:lnTo>
                      <a:pt x="0" y="413"/>
                    </a:lnTo>
                    <a:lnTo>
                      <a:pt x="349" y="413"/>
                    </a:lnTo>
                    <a:lnTo>
                      <a:pt x="349" y="1870"/>
                    </a:lnTo>
                    <a:lnTo>
                      <a:pt x="824" y="1870"/>
                    </a:lnTo>
                    <a:lnTo>
                      <a:pt x="824" y="1"/>
                    </a:ln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1778;p28">
                <a:extLst>
                  <a:ext uri="{FF2B5EF4-FFF2-40B4-BE49-F238E27FC236}">
                    <a16:creationId xmlns:a16="http://schemas.microsoft.com/office/drawing/2014/main" id="{DFF72B9B-F977-4E8C-B08B-4CDC431E4842}"/>
                  </a:ext>
                </a:extLst>
              </p:cNvPr>
              <p:cNvSpPr/>
              <p:nvPr/>
            </p:nvSpPr>
            <p:spPr>
              <a:xfrm>
                <a:off x="1537123" y="1302340"/>
                <a:ext cx="29902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871" extrusionOk="0">
                    <a:moveTo>
                      <a:pt x="761" y="1"/>
                    </a:moveTo>
                    <a:cubicBezTo>
                      <a:pt x="508" y="1"/>
                      <a:pt x="254" y="96"/>
                      <a:pt x="1" y="286"/>
                    </a:cubicBezTo>
                    <a:lnTo>
                      <a:pt x="191" y="634"/>
                    </a:lnTo>
                    <a:cubicBezTo>
                      <a:pt x="254" y="571"/>
                      <a:pt x="349" y="508"/>
                      <a:pt x="444" y="444"/>
                    </a:cubicBezTo>
                    <a:cubicBezTo>
                      <a:pt x="539" y="413"/>
                      <a:pt x="603" y="381"/>
                      <a:pt x="698" y="381"/>
                    </a:cubicBezTo>
                    <a:cubicBezTo>
                      <a:pt x="761" y="381"/>
                      <a:pt x="825" y="413"/>
                      <a:pt x="856" y="444"/>
                    </a:cubicBezTo>
                    <a:cubicBezTo>
                      <a:pt x="888" y="476"/>
                      <a:pt x="888" y="508"/>
                      <a:pt x="888" y="539"/>
                    </a:cubicBezTo>
                    <a:cubicBezTo>
                      <a:pt x="888" y="603"/>
                      <a:pt x="888" y="634"/>
                      <a:pt x="856" y="698"/>
                    </a:cubicBezTo>
                    <a:cubicBezTo>
                      <a:pt x="825" y="761"/>
                      <a:pt x="761" y="793"/>
                      <a:pt x="729" y="856"/>
                    </a:cubicBezTo>
                    <a:lnTo>
                      <a:pt x="32" y="1553"/>
                    </a:lnTo>
                    <a:lnTo>
                      <a:pt x="64" y="1870"/>
                    </a:lnTo>
                    <a:lnTo>
                      <a:pt x="1458" y="1870"/>
                    </a:lnTo>
                    <a:lnTo>
                      <a:pt x="1458" y="1490"/>
                    </a:lnTo>
                    <a:lnTo>
                      <a:pt x="666" y="1490"/>
                    </a:lnTo>
                    <a:lnTo>
                      <a:pt x="1046" y="1110"/>
                    </a:lnTo>
                    <a:cubicBezTo>
                      <a:pt x="1173" y="983"/>
                      <a:pt x="1268" y="888"/>
                      <a:pt x="1332" y="793"/>
                    </a:cubicBezTo>
                    <a:cubicBezTo>
                      <a:pt x="1395" y="666"/>
                      <a:pt x="1427" y="571"/>
                      <a:pt x="1427" y="476"/>
                    </a:cubicBezTo>
                    <a:cubicBezTo>
                      <a:pt x="1427" y="381"/>
                      <a:pt x="1395" y="286"/>
                      <a:pt x="1332" y="222"/>
                    </a:cubicBezTo>
                    <a:cubicBezTo>
                      <a:pt x="1268" y="159"/>
                      <a:pt x="1205" y="96"/>
                      <a:pt x="1110" y="64"/>
                    </a:cubicBezTo>
                    <a:cubicBezTo>
                      <a:pt x="1015" y="1"/>
                      <a:pt x="888" y="1"/>
                      <a:pt x="761" y="1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3" name="Google Shape;1779;p28">
              <a:extLst>
                <a:ext uri="{FF2B5EF4-FFF2-40B4-BE49-F238E27FC236}">
                  <a16:creationId xmlns:a16="http://schemas.microsoft.com/office/drawing/2014/main" id="{F991D705-41DC-471C-B2B8-565290677DDA}"/>
                </a:ext>
              </a:extLst>
            </p:cNvPr>
            <p:cNvSpPr/>
            <p:nvPr/>
          </p:nvSpPr>
          <p:spPr>
            <a:xfrm>
              <a:off x="2742414" y="1301049"/>
              <a:ext cx="88333" cy="44187"/>
            </a:xfrm>
            <a:custGeom>
              <a:avLst/>
              <a:gdLst/>
              <a:ahLst/>
              <a:cxnLst/>
              <a:rect l="l" t="t" r="r" b="b"/>
              <a:pathLst>
                <a:path w="4310" h="2156" extrusionOk="0">
                  <a:moveTo>
                    <a:pt x="3707" y="159"/>
                  </a:moveTo>
                  <a:cubicBezTo>
                    <a:pt x="3961" y="159"/>
                    <a:pt x="4151" y="381"/>
                    <a:pt x="4151" y="602"/>
                  </a:cubicBezTo>
                  <a:lnTo>
                    <a:pt x="4151" y="1553"/>
                  </a:lnTo>
                  <a:cubicBezTo>
                    <a:pt x="4151" y="1775"/>
                    <a:pt x="3961" y="1997"/>
                    <a:pt x="3707" y="1997"/>
                  </a:cubicBezTo>
                  <a:lnTo>
                    <a:pt x="602" y="1997"/>
                  </a:lnTo>
                  <a:cubicBezTo>
                    <a:pt x="349" y="1997"/>
                    <a:pt x="158" y="1775"/>
                    <a:pt x="158" y="1553"/>
                  </a:cubicBezTo>
                  <a:lnTo>
                    <a:pt x="158" y="602"/>
                  </a:lnTo>
                  <a:cubicBezTo>
                    <a:pt x="158" y="381"/>
                    <a:pt x="349" y="159"/>
                    <a:pt x="602" y="159"/>
                  </a:cubicBezTo>
                  <a:close/>
                  <a:moveTo>
                    <a:pt x="602" y="0"/>
                  </a:moveTo>
                  <a:cubicBezTo>
                    <a:pt x="254" y="0"/>
                    <a:pt x="0" y="285"/>
                    <a:pt x="0" y="602"/>
                  </a:cubicBezTo>
                  <a:lnTo>
                    <a:pt x="0" y="1553"/>
                  </a:lnTo>
                  <a:cubicBezTo>
                    <a:pt x="0" y="1870"/>
                    <a:pt x="254" y="2155"/>
                    <a:pt x="602" y="2155"/>
                  </a:cubicBezTo>
                  <a:lnTo>
                    <a:pt x="3707" y="2155"/>
                  </a:lnTo>
                  <a:cubicBezTo>
                    <a:pt x="4056" y="2155"/>
                    <a:pt x="4310" y="1870"/>
                    <a:pt x="4310" y="1553"/>
                  </a:cubicBezTo>
                  <a:lnTo>
                    <a:pt x="4310" y="602"/>
                  </a:lnTo>
                  <a:cubicBezTo>
                    <a:pt x="4310" y="285"/>
                    <a:pt x="4056" y="0"/>
                    <a:pt x="3707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780;p28">
              <a:extLst>
                <a:ext uri="{FF2B5EF4-FFF2-40B4-BE49-F238E27FC236}">
                  <a16:creationId xmlns:a16="http://schemas.microsoft.com/office/drawing/2014/main" id="{56D0135C-BD2B-4450-9BA5-22F238582F9E}"/>
                </a:ext>
              </a:extLst>
            </p:cNvPr>
            <p:cNvSpPr/>
            <p:nvPr/>
          </p:nvSpPr>
          <p:spPr>
            <a:xfrm>
              <a:off x="2751493" y="1307545"/>
              <a:ext cx="64969" cy="31193"/>
            </a:xfrm>
            <a:custGeom>
              <a:avLst/>
              <a:gdLst/>
              <a:ahLst/>
              <a:cxnLst/>
              <a:rect l="l" t="t" r="r" b="b"/>
              <a:pathLst>
                <a:path w="3170" h="1522" extrusionOk="0">
                  <a:moveTo>
                    <a:pt x="413" y="0"/>
                  </a:moveTo>
                  <a:cubicBezTo>
                    <a:pt x="159" y="0"/>
                    <a:pt x="1" y="190"/>
                    <a:pt x="1" y="412"/>
                  </a:cubicBezTo>
                  <a:lnTo>
                    <a:pt x="1" y="1109"/>
                  </a:lnTo>
                  <a:cubicBezTo>
                    <a:pt x="1" y="1331"/>
                    <a:pt x="159" y="1521"/>
                    <a:pt x="413" y="1521"/>
                  </a:cubicBezTo>
                  <a:lnTo>
                    <a:pt x="2757" y="1521"/>
                  </a:lnTo>
                  <a:cubicBezTo>
                    <a:pt x="3011" y="1521"/>
                    <a:pt x="3169" y="1331"/>
                    <a:pt x="3169" y="1109"/>
                  </a:cubicBezTo>
                  <a:lnTo>
                    <a:pt x="3169" y="412"/>
                  </a:lnTo>
                  <a:cubicBezTo>
                    <a:pt x="3169" y="190"/>
                    <a:pt x="3011" y="0"/>
                    <a:pt x="2757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781;p28">
              <a:extLst>
                <a:ext uri="{FF2B5EF4-FFF2-40B4-BE49-F238E27FC236}">
                  <a16:creationId xmlns:a16="http://schemas.microsoft.com/office/drawing/2014/main" id="{CA2011A5-B454-4B47-9A54-89709CD5625A}"/>
                </a:ext>
              </a:extLst>
            </p:cNvPr>
            <p:cNvSpPr/>
            <p:nvPr/>
          </p:nvSpPr>
          <p:spPr>
            <a:xfrm>
              <a:off x="2827488" y="1312075"/>
              <a:ext cx="11047" cy="22114"/>
            </a:xfrm>
            <a:custGeom>
              <a:avLst/>
              <a:gdLst/>
              <a:ahLst/>
              <a:cxnLst/>
              <a:rect l="l" t="t" r="r" b="b"/>
              <a:pathLst>
                <a:path w="539" h="1079" extrusionOk="0">
                  <a:moveTo>
                    <a:pt x="380" y="191"/>
                  </a:moveTo>
                  <a:lnTo>
                    <a:pt x="380" y="888"/>
                  </a:lnTo>
                  <a:lnTo>
                    <a:pt x="159" y="888"/>
                  </a:lnTo>
                  <a:lnTo>
                    <a:pt x="159" y="191"/>
                  </a:lnTo>
                  <a:close/>
                  <a:moveTo>
                    <a:pt x="0" y="1"/>
                  </a:moveTo>
                  <a:lnTo>
                    <a:pt x="0" y="1078"/>
                  </a:lnTo>
                  <a:lnTo>
                    <a:pt x="539" y="1078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590;p51">
            <a:extLst>
              <a:ext uri="{FF2B5EF4-FFF2-40B4-BE49-F238E27FC236}">
                <a16:creationId xmlns:a16="http://schemas.microsoft.com/office/drawing/2014/main" id="{CB85D117-11A8-4DEF-80DA-B29013A65C59}"/>
              </a:ext>
            </a:extLst>
          </p:cNvPr>
          <p:cNvSpPr/>
          <p:nvPr/>
        </p:nvSpPr>
        <p:spPr>
          <a:xfrm flipH="1">
            <a:off x="3996449" y="2511762"/>
            <a:ext cx="155320" cy="215313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594;p51">
            <a:extLst>
              <a:ext uri="{FF2B5EF4-FFF2-40B4-BE49-F238E27FC236}">
                <a16:creationId xmlns:a16="http://schemas.microsoft.com/office/drawing/2014/main" id="{9E65D340-4410-4BDC-8AA2-D4EF28126F83}"/>
              </a:ext>
            </a:extLst>
          </p:cNvPr>
          <p:cNvSpPr/>
          <p:nvPr/>
        </p:nvSpPr>
        <p:spPr>
          <a:xfrm flipH="1">
            <a:off x="5018524" y="2868537"/>
            <a:ext cx="155320" cy="215313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595;p51">
            <a:extLst>
              <a:ext uri="{FF2B5EF4-FFF2-40B4-BE49-F238E27FC236}">
                <a16:creationId xmlns:a16="http://schemas.microsoft.com/office/drawing/2014/main" id="{577A62B8-805F-426B-BECB-FCA1F9FB1569}"/>
              </a:ext>
            </a:extLst>
          </p:cNvPr>
          <p:cNvSpPr/>
          <p:nvPr/>
        </p:nvSpPr>
        <p:spPr>
          <a:xfrm flipH="1">
            <a:off x="3870349" y="3506762"/>
            <a:ext cx="155320" cy="215313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596;p51">
            <a:extLst>
              <a:ext uri="{FF2B5EF4-FFF2-40B4-BE49-F238E27FC236}">
                <a16:creationId xmlns:a16="http://schemas.microsoft.com/office/drawing/2014/main" id="{6516C012-E3E2-4793-BFC4-92910B53BD80}"/>
              </a:ext>
            </a:extLst>
          </p:cNvPr>
          <p:cNvSpPr/>
          <p:nvPr/>
        </p:nvSpPr>
        <p:spPr>
          <a:xfrm flipH="1">
            <a:off x="5303231" y="3710340"/>
            <a:ext cx="149343" cy="206050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1757;p28">
            <a:extLst>
              <a:ext uri="{FF2B5EF4-FFF2-40B4-BE49-F238E27FC236}">
                <a16:creationId xmlns:a16="http://schemas.microsoft.com/office/drawing/2014/main" id="{9373C62C-0D7E-4146-AA72-537056715BEA}"/>
              </a:ext>
            </a:extLst>
          </p:cNvPr>
          <p:cNvGrpSpPr/>
          <p:nvPr/>
        </p:nvGrpSpPr>
        <p:grpSpPr>
          <a:xfrm>
            <a:off x="3867842" y="1607188"/>
            <a:ext cx="1466602" cy="2645085"/>
            <a:chOff x="1187675" y="1106225"/>
            <a:chExt cx="1845049" cy="3625811"/>
          </a:xfrm>
        </p:grpSpPr>
        <p:grpSp>
          <p:nvGrpSpPr>
            <p:cNvPr id="301" name="Google Shape;1758;p28">
              <a:extLst>
                <a:ext uri="{FF2B5EF4-FFF2-40B4-BE49-F238E27FC236}">
                  <a16:creationId xmlns:a16="http://schemas.microsoft.com/office/drawing/2014/main" id="{7FC7DFED-65BE-48F2-B792-55C526266B55}"/>
                </a:ext>
              </a:extLst>
            </p:cNvPr>
            <p:cNvGrpSpPr/>
            <p:nvPr/>
          </p:nvGrpSpPr>
          <p:grpSpPr>
            <a:xfrm>
              <a:off x="1187675" y="1106225"/>
              <a:ext cx="1845049" cy="3625811"/>
              <a:chOff x="1187675" y="1106225"/>
              <a:chExt cx="1845049" cy="3625811"/>
            </a:xfrm>
          </p:grpSpPr>
          <p:sp>
            <p:nvSpPr>
              <p:cNvPr id="320" name="Google Shape;1759;p28">
                <a:extLst>
                  <a:ext uri="{FF2B5EF4-FFF2-40B4-BE49-F238E27FC236}">
                    <a16:creationId xmlns:a16="http://schemas.microsoft.com/office/drawing/2014/main" id="{BDBC7E28-FCAF-40C9-9CA3-82D1619BD50E}"/>
                  </a:ext>
                </a:extLst>
              </p:cNvPr>
              <p:cNvSpPr/>
              <p:nvPr/>
            </p:nvSpPr>
            <p:spPr>
              <a:xfrm>
                <a:off x="1220795" y="1106225"/>
                <a:ext cx="1780114" cy="3625811"/>
              </a:xfrm>
              <a:custGeom>
                <a:avLst/>
                <a:gdLst/>
                <a:ahLst/>
                <a:cxnLst/>
                <a:rect l="l" t="t" r="r" b="b"/>
                <a:pathLst>
                  <a:path w="86856" h="176912" extrusionOk="0">
                    <a:moveTo>
                      <a:pt x="13277" y="0"/>
                    </a:moveTo>
                    <a:cubicBezTo>
                      <a:pt x="5957" y="0"/>
                      <a:pt x="0" y="5926"/>
                      <a:pt x="0" y="13277"/>
                    </a:cubicBezTo>
                    <a:lnTo>
                      <a:pt x="0" y="163635"/>
                    </a:lnTo>
                    <a:cubicBezTo>
                      <a:pt x="0" y="170986"/>
                      <a:pt x="5957" y="176912"/>
                      <a:pt x="13277" y="176912"/>
                    </a:cubicBezTo>
                    <a:lnTo>
                      <a:pt x="73610" y="176912"/>
                    </a:lnTo>
                    <a:cubicBezTo>
                      <a:pt x="80930" y="176912"/>
                      <a:pt x="86856" y="170986"/>
                      <a:pt x="86856" y="163635"/>
                    </a:cubicBezTo>
                    <a:lnTo>
                      <a:pt x="86856" y="13277"/>
                    </a:lnTo>
                    <a:cubicBezTo>
                      <a:pt x="86856" y="5926"/>
                      <a:pt x="80930" y="0"/>
                      <a:pt x="73610" y="0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1760;p28">
                <a:extLst>
                  <a:ext uri="{FF2B5EF4-FFF2-40B4-BE49-F238E27FC236}">
                    <a16:creationId xmlns:a16="http://schemas.microsoft.com/office/drawing/2014/main" id="{E2B5F172-B13F-421C-8965-0EE35FE18AF3}"/>
                  </a:ext>
                </a:extLst>
              </p:cNvPr>
              <p:cNvSpPr/>
              <p:nvPr/>
            </p:nvSpPr>
            <p:spPr>
              <a:xfrm>
                <a:off x="2983351" y="1943335"/>
                <a:ext cx="49372" cy="420844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0534" extrusionOk="0">
                    <a:moveTo>
                      <a:pt x="1204" y="0"/>
                    </a:moveTo>
                    <a:cubicBezTo>
                      <a:pt x="539" y="0"/>
                      <a:pt x="0" y="539"/>
                      <a:pt x="0" y="1204"/>
                    </a:cubicBezTo>
                    <a:lnTo>
                      <a:pt x="0" y="19330"/>
                    </a:lnTo>
                    <a:cubicBezTo>
                      <a:pt x="0" y="19963"/>
                      <a:pt x="539" y="20534"/>
                      <a:pt x="1204" y="20534"/>
                    </a:cubicBezTo>
                    <a:cubicBezTo>
                      <a:pt x="1870" y="20534"/>
                      <a:pt x="2408" y="19963"/>
                      <a:pt x="2408" y="19330"/>
                    </a:cubicBezTo>
                    <a:lnTo>
                      <a:pt x="2408" y="1204"/>
                    </a:lnTo>
                    <a:cubicBezTo>
                      <a:pt x="2408" y="539"/>
                      <a:pt x="1870" y="0"/>
                      <a:pt x="1204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1761;p28">
                <a:extLst>
                  <a:ext uri="{FF2B5EF4-FFF2-40B4-BE49-F238E27FC236}">
                    <a16:creationId xmlns:a16="http://schemas.microsoft.com/office/drawing/2014/main" id="{00BD7B9A-F325-4C47-A12B-AEDE818B9AF9}"/>
                  </a:ext>
                </a:extLst>
              </p:cNvPr>
              <p:cNvSpPr/>
              <p:nvPr/>
            </p:nvSpPr>
            <p:spPr>
              <a:xfrm>
                <a:off x="1189622" y="1845267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7"/>
                    </a:cubicBezTo>
                    <a:lnTo>
                      <a:pt x="0" y="11820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03" y="13468"/>
                      <a:pt x="3264" y="12739"/>
                      <a:pt x="3264" y="11820"/>
                    </a:cubicBezTo>
                    <a:lnTo>
                      <a:pt x="3264" y="1617"/>
                    </a:lnTo>
                    <a:cubicBezTo>
                      <a:pt x="3264" y="729"/>
                      <a:pt x="2503" y="0"/>
                      <a:pt x="1616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1762;p28">
                <a:extLst>
                  <a:ext uri="{FF2B5EF4-FFF2-40B4-BE49-F238E27FC236}">
                    <a16:creationId xmlns:a16="http://schemas.microsoft.com/office/drawing/2014/main" id="{6FDA1108-EA21-4AE7-91FF-1DE70F4E71BB}"/>
                  </a:ext>
                </a:extLst>
              </p:cNvPr>
              <p:cNvSpPr/>
              <p:nvPr/>
            </p:nvSpPr>
            <p:spPr>
              <a:xfrm>
                <a:off x="1187675" y="2173881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6"/>
                    </a:cubicBezTo>
                    <a:lnTo>
                      <a:pt x="0" y="11852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35" y="13468"/>
                      <a:pt x="3264" y="12739"/>
                      <a:pt x="3264" y="11852"/>
                    </a:cubicBezTo>
                    <a:lnTo>
                      <a:pt x="3264" y="1616"/>
                    </a:lnTo>
                    <a:cubicBezTo>
                      <a:pt x="3264" y="729"/>
                      <a:pt x="2535" y="0"/>
                      <a:pt x="1616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1763;p28">
                <a:extLst>
                  <a:ext uri="{FF2B5EF4-FFF2-40B4-BE49-F238E27FC236}">
                    <a16:creationId xmlns:a16="http://schemas.microsoft.com/office/drawing/2014/main" id="{5566FA64-1862-4D4B-86A2-D33E8099A5DC}"/>
                  </a:ext>
                </a:extLst>
              </p:cNvPr>
              <p:cNvSpPr/>
              <p:nvPr/>
            </p:nvSpPr>
            <p:spPr>
              <a:xfrm>
                <a:off x="1194807" y="1580290"/>
                <a:ext cx="52631" cy="158488"/>
              </a:xfrm>
              <a:custGeom>
                <a:avLst/>
                <a:gdLst/>
                <a:ahLst/>
                <a:cxnLst/>
                <a:rect l="l" t="t" r="r" b="b"/>
                <a:pathLst>
                  <a:path w="2568" h="7733" extrusionOk="0">
                    <a:moveTo>
                      <a:pt x="1268" y="1"/>
                    </a:moveTo>
                    <a:cubicBezTo>
                      <a:pt x="571" y="1"/>
                      <a:pt x="1" y="571"/>
                      <a:pt x="1" y="1300"/>
                    </a:cubicBezTo>
                    <a:lnTo>
                      <a:pt x="1" y="6434"/>
                    </a:lnTo>
                    <a:cubicBezTo>
                      <a:pt x="1" y="7131"/>
                      <a:pt x="571" y="7733"/>
                      <a:pt x="1268" y="7733"/>
                    </a:cubicBezTo>
                    <a:cubicBezTo>
                      <a:pt x="1997" y="7733"/>
                      <a:pt x="2567" y="7131"/>
                      <a:pt x="2567" y="6434"/>
                    </a:cubicBezTo>
                    <a:lnTo>
                      <a:pt x="2567" y="1300"/>
                    </a:lnTo>
                    <a:cubicBezTo>
                      <a:pt x="2567" y="571"/>
                      <a:pt x="1997" y="1"/>
                      <a:pt x="1268" y="1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302" name="Google Shape;1764;p28">
              <a:extLst>
                <a:ext uri="{FF2B5EF4-FFF2-40B4-BE49-F238E27FC236}">
                  <a16:creationId xmlns:a16="http://schemas.microsoft.com/office/drawing/2014/main" id="{1AD3CABB-9C22-4313-944E-E0C37B9B6079}"/>
                </a:ext>
              </a:extLst>
            </p:cNvPr>
            <p:cNvSpPr/>
            <p:nvPr/>
          </p:nvSpPr>
          <p:spPr>
            <a:xfrm>
              <a:off x="1331180" y="1216610"/>
              <a:ext cx="1559977" cy="3405675"/>
            </a:xfrm>
            <a:custGeom>
              <a:avLst/>
              <a:gdLst/>
              <a:ahLst/>
              <a:cxnLst/>
              <a:rect l="l" t="t" r="r" b="b"/>
              <a:pathLst>
                <a:path w="76115" h="166171" extrusionOk="0">
                  <a:moveTo>
                    <a:pt x="7891" y="1"/>
                  </a:moveTo>
                  <a:cubicBezTo>
                    <a:pt x="3550" y="1"/>
                    <a:pt x="1" y="3518"/>
                    <a:pt x="1" y="7891"/>
                  </a:cubicBezTo>
                  <a:lnTo>
                    <a:pt x="1" y="158249"/>
                  </a:lnTo>
                  <a:cubicBezTo>
                    <a:pt x="1" y="162622"/>
                    <a:pt x="3550" y="166171"/>
                    <a:pt x="7891" y="166171"/>
                  </a:cubicBezTo>
                  <a:lnTo>
                    <a:pt x="68224" y="166171"/>
                  </a:lnTo>
                  <a:cubicBezTo>
                    <a:pt x="72565" y="166171"/>
                    <a:pt x="76115" y="162622"/>
                    <a:pt x="76115" y="158249"/>
                  </a:cubicBezTo>
                  <a:lnTo>
                    <a:pt x="76115" y="7891"/>
                  </a:lnTo>
                  <a:cubicBezTo>
                    <a:pt x="76115" y="3518"/>
                    <a:pt x="72565" y="1"/>
                    <a:pt x="68224" y="1"/>
                  </a:cubicBezTo>
                  <a:lnTo>
                    <a:pt x="61380" y="1"/>
                  </a:lnTo>
                  <a:cubicBezTo>
                    <a:pt x="60556" y="1"/>
                    <a:pt x="59922" y="635"/>
                    <a:pt x="59922" y="1459"/>
                  </a:cubicBezTo>
                  <a:cubicBezTo>
                    <a:pt x="59922" y="3994"/>
                    <a:pt x="57862" y="6053"/>
                    <a:pt x="55296" y="6053"/>
                  </a:cubicBezTo>
                  <a:lnTo>
                    <a:pt x="20978" y="6053"/>
                  </a:lnTo>
                  <a:cubicBezTo>
                    <a:pt x="18443" y="6053"/>
                    <a:pt x="16383" y="3994"/>
                    <a:pt x="16383" y="1459"/>
                  </a:cubicBezTo>
                  <a:cubicBezTo>
                    <a:pt x="16383" y="635"/>
                    <a:pt x="15718" y="1"/>
                    <a:pt x="14926" y="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" name="Google Shape;1765;p28">
              <a:extLst>
                <a:ext uri="{FF2B5EF4-FFF2-40B4-BE49-F238E27FC236}">
                  <a16:creationId xmlns:a16="http://schemas.microsoft.com/office/drawing/2014/main" id="{63CCCF24-B19E-4E71-A89A-9E986FED27FB}"/>
                </a:ext>
              </a:extLst>
            </p:cNvPr>
            <p:cNvSpPr/>
            <p:nvPr/>
          </p:nvSpPr>
          <p:spPr>
            <a:xfrm>
              <a:off x="2618359" y="1297154"/>
              <a:ext cx="11723" cy="49372"/>
            </a:xfrm>
            <a:custGeom>
              <a:avLst/>
              <a:gdLst/>
              <a:ahLst/>
              <a:cxnLst/>
              <a:rect l="l" t="t" r="r" b="b"/>
              <a:pathLst>
                <a:path w="572" h="2409" extrusionOk="0">
                  <a:moveTo>
                    <a:pt x="1" y="0"/>
                  </a:moveTo>
                  <a:lnTo>
                    <a:pt x="1" y="2408"/>
                  </a:lnTo>
                  <a:lnTo>
                    <a:pt x="571" y="2408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1766;p28">
              <a:extLst>
                <a:ext uri="{FF2B5EF4-FFF2-40B4-BE49-F238E27FC236}">
                  <a16:creationId xmlns:a16="http://schemas.microsoft.com/office/drawing/2014/main" id="{1C8FC3FB-E2DD-418D-BCCC-C5F23EB55C51}"/>
                </a:ext>
              </a:extLst>
            </p:cNvPr>
            <p:cNvSpPr/>
            <p:nvPr/>
          </p:nvSpPr>
          <p:spPr>
            <a:xfrm>
              <a:off x="2598233" y="1308181"/>
              <a:ext cx="11703" cy="38346"/>
            </a:xfrm>
            <a:custGeom>
              <a:avLst/>
              <a:gdLst/>
              <a:ahLst/>
              <a:cxnLst/>
              <a:rect l="l" t="t" r="r" b="b"/>
              <a:pathLst>
                <a:path w="571" h="1871" extrusionOk="0">
                  <a:moveTo>
                    <a:pt x="0" y="1"/>
                  </a:moveTo>
                  <a:lnTo>
                    <a:pt x="0" y="1870"/>
                  </a:lnTo>
                  <a:lnTo>
                    <a:pt x="571" y="1870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1767;p28">
              <a:extLst>
                <a:ext uri="{FF2B5EF4-FFF2-40B4-BE49-F238E27FC236}">
                  <a16:creationId xmlns:a16="http://schemas.microsoft.com/office/drawing/2014/main" id="{76B0D958-CFC6-4510-853F-CB5A0E18CF14}"/>
                </a:ext>
              </a:extLst>
            </p:cNvPr>
            <p:cNvSpPr/>
            <p:nvPr/>
          </p:nvSpPr>
          <p:spPr>
            <a:xfrm>
              <a:off x="2578107" y="1321830"/>
              <a:ext cx="11703" cy="24696"/>
            </a:xfrm>
            <a:custGeom>
              <a:avLst/>
              <a:gdLst/>
              <a:ahLst/>
              <a:cxnLst/>
              <a:rect l="l" t="t" r="r" b="b"/>
              <a:pathLst>
                <a:path w="571" h="1205" extrusionOk="0">
                  <a:moveTo>
                    <a:pt x="0" y="0"/>
                  </a:moveTo>
                  <a:lnTo>
                    <a:pt x="0" y="1204"/>
                  </a:lnTo>
                  <a:lnTo>
                    <a:pt x="570" y="1204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1768;p28">
              <a:extLst>
                <a:ext uri="{FF2B5EF4-FFF2-40B4-BE49-F238E27FC236}">
                  <a16:creationId xmlns:a16="http://schemas.microsoft.com/office/drawing/2014/main" id="{8328C7FB-7BED-457A-B0FE-C91BC6C0F3E1}"/>
                </a:ext>
              </a:extLst>
            </p:cNvPr>
            <p:cNvSpPr/>
            <p:nvPr/>
          </p:nvSpPr>
          <p:spPr>
            <a:xfrm>
              <a:off x="2557960" y="1332856"/>
              <a:ext cx="11723" cy="13670"/>
            </a:xfrm>
            <a:custGeom>
              <a:avLst/>
              <a:gdLst/>
              <a:ahLst/>
              <a:cxnLst/>
              <a:rect l="l" t="t" r="r" b="b"/>
              <a:pathLst>
                <a:path w="572" h="667" extrusionOk="0">
                  <a:moveTo>
                    <a:pt x="1" y="1"/>
                  </a:moveTo>
                  <a:lnTo>
                    <a:pt x="1" y="666"/>
                  </a:lnTo>
                  <a:lnTo>
                    <a:pt x="571" y="666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1769;p28">
              <a:extLst>
                <a:ext uri="{FF2B5EF4-FFF2-40B4-BE49-F238E27FC236}">
                  <a16:creationId xmlns:a16="http://schemas.microsoft.com/office/drawing/2014/main" id="{5C5353AA-2E05-4A09-8E08-CF246A005D2A}"/>
                </a:ext>
              </a:extLst>
            </p:cNvPr>
            <p:cNvSpPr/>
            <p:nvPr/>
          </p:nvSpPr>
          <p:spPr>
            <a:xfrm>
              <a:off x="2676154" y="1331565"/>
              <a:ext cx="15617" cy="14961"/>
            </a:xfrm>
            <a:custGeom>
              <a:avLst/>
              <a:gdLst/>
              <a:ahLst/>
              <a:cxnLst/>
              <a:rect l="l" t="t" r="r" b="b"/>
              <a:pathLst>
                <a:path w="762" h="730" extrusionOk="0">
                  <a:moveTo>
                    <a:pt x="381" y="1"/>
                  </a:moveTo>
                  <a:cubicBezTo>
                    <a:pt x="191" y="1"/>
                    <a:pt x="1" y="159"/>
                    <a:pt x="1" y="349"/>
                  </a:cubicBezTo>
                  <a:cubicBezTo>
                    <a:pt x="1" y="571"/>
                    <a:pt x="191" y="729"/>
                    <a:pt x="381" y="729"/>
                  </a:cubicBezTo>
                  <a:cubicBezTo>
                    <a:pt x="603" y="729"/>
                    <a:pt x="761" y="571"/>
                    <a:pt x="761" y="349"/>
                  </a:cubicBezTo>
                  <a:cubicBezTo>
                    <a:pt x="761" y="159"/>
                    <a:pt x="603" y="1"/>
                    <a:pt x="381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1770;p28">
              <a:extLst>
                <a:ext uri="{FF2B5EF4-FFF2-40B4-BE49-F238E27FC236}">
                  <a16:creationId xmlns:a16="http://schemas.microsoft.com/office/drawing/2014/main" id="{B7BE71EA-67FF-4655-B8A4-30341F045BFB}"/>
                </a:ext>
              </a:extLst>
            </p:cNvPr>
            <p:cNvSpPr/>
            <p:nvPr/>
          </p:nvSpPr>
          <p:spPr>
            <a:xfrm>
              <a:off x="2665763" y="1315825"/>
              <a:ext cx="36399" cy="13158"/>
            </a:xfrm>
            <a:custGeom>
              <a:avLst/>
              <a:gdLst/>
              <a:ahLst/>
              <a:cxnLst/>
              <a:rect l="l" t="t" r="r" b="b"/>
              <a:pathLst>
                <a:path w="1776" h="642" extrusionOk="0">
                  <a:moveTo>
                    <a:pt x="900" y="0"/>
                  </a:moveTo>
                  <a:cubicBezTo>
                    <a:pt x="595" y="0"/>
                    <a:pt x="286" y="119"/>
                    <a:pt x="64" y="357"/>
                  </a:cubicBezTo>
                  <a:cubicBezTo>
                    <a:pt x="1" y="420"/>
                    <a:pt x="1" y="515"/>
                    <a:pt x="64" y="578"/>
                  </a:cubicBezTo>
                  <a:cubicBezTo>
                    <a:pt x="96" y="610"/>
                    <a:pt x="144" y="626"/>
                    <a:pt x="191" y="626"/>
                  </a:cubicBezTo>
                  <a:cubicBezTo>
                    <a:pt x="239" y="626"/>
                    <a:pt x="286" y="610"/>
                    <a:pt x="318" y="578"/>
                  </a:cubicBezTo>
                  <a:cubicBezTo>
                    <a:pt x="476" y="420"/>
                    <a:pt x="690" y="341"/>
                    <a:pt x="900" y="341"/>
                  </a:cubicBezTo>
                  <a:cubicBezTo>
                    <a:pt x="1110" y="341"/>
                    <a:pt x="1316" y="420"/>
                    <a:pt x="1459" y="578"/>
                  </a:cubicBezTo>
                  <a:lnTo>
                    <a:pt x="1585" y="642"/>
                  </a:lnTo>
                  <a:lnTo>
                    <a:pt x="1712" y="578"/>
                  </a:lnTo>
                  <a:cubicBezTo>
                    <a:pt x="1775" y="515"/>
                    <a:pt x="1775" y="420"/>
                    <a:pt x="1712" y="357"/>
                  </a:cubicBezTo>
                  <a:cubicBezTo>
                    <a:pt x="1506" y="119"/>
                    <a:pt x="1205" y="0"/>
                    <a:pt x="900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1771;p28">
              <a:extLst>
                <a:ext uri="{FF2B5EF4-FFF2-40B4-BE49-F238E27FC236}">
                  <a16:creationId xmlns:a16="http://schemas.microsoft.com/office/drawing/2014/main" id="{40E3F3AE-F27E-4009-98A0-0EAA8F46419F}"/>
                </a:ext>
              </a:extLst>
            </p:cNvPr>
            <p:cNvSpPr/>
            <p:nvPr/>
          </p:nvSpPr>
          <p:spPr>
            <a:xfrm>
              <a:off x="2659287" y="1303549"/>
              <a:ext cx="49372" cy="14408"/>
            </a:xfrm>
            <a:custGeom>
              <a:avLst/>
              <a:gdLst/>
              <a:ahLst/>
              <a:cxnLst/>
              <a:rect l="l" t="t" r="r" b="b"/>
              <a:pathLst>
                <a:path w="2409" h="703" extrusionOk="0">
                  <a:moveTo>
                    <a:pt x="1221" y="1"/>
                  </a:moveTo>
                  <a:cubicBezTo>
                    <a:pt x="812" y="1"/>
                    <a:pt x="400" y="144"/>
                    <a:pt x="95" y="417"/>
                  </a:cubicBezTo>
                  <a:cubicBezTo>
                    <a:pt x="0" y="449"/>
                    <a:pt x="0" y="575"/>
                    <a:pt x="63" y="639"/>
                  </a:cubicBezTo>
                  <a:cubicBezTo>
                    <a:pt x="101" y="676"/>
                    <a:pt x="149" y="691"/>
                    <a:pt x="201" y="691"/>
                  </a:cubicBezTo>
                  <a:cubicBezTo>
                    <a:pt x="238" y="691"/>
                    <a:pt x="278" y="684"/>
                    <a:pt x="317" y="670"/>
                  </a:cubicBezTo>
                  <a:cubicBezTo>
                    <a:pt x="555" y="449"/>
                    <a:pt x="879" y="338"/>
                    <a:pt x="1204" y="338"/>
                  </a:cubicBezTo>
                  <a:cubicBezTo>
                    <a:pt x="1529" y="338"/>
                    <a:pt x="1854" y="449"/>
                    <a:pt x="2091" y="670"/>
                  </a:cubicBezTo>
                  <a:lnTo>
                    <a:pt x="2218" y="702"/>
                  </a:lnTo>
                  <a:lnTo>
                    <a:pt x="2345" y="639"/>
                  </a:lnTo>
                  <a:cubicBezTo>
                    <a:pt x="2408" y="575"/>
                    <a:pt x="2408" y="449"/>
                    <a:pt x="2313" y="417"/>
                  </a:cubicBezTo>
                  <a:cubicBezTo>
                    <a:pt x="2016" y="136"/>
                    <a:pt x="1620" y="1"/>
                    <a:pt x="1221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1772;p28">
              <a:extLst>
                <a:ext uri="{FF2B5EF4-FFF2-40B4-BE49-F238E27FC236}">
                  <a16:creationId xmlns:a16="http://schemas.microsoft.com/office/drawing/2014/main" id="{67024FA4-B27D-4C5B-92DA-23A3F496289A}"/>
                </a:ext>
              </a:extLst>
            </p:cNvPr>
            <p:cNvSpPr/>
            <p:nvPr/>
          </p:nvSpPr>
          <p:spPr>
            <a:xfrm>
              <a:off x="2652790" y="1290166"/>
              <a:ext cx="62366" cy="16150"/>
            </a:xfrm>
            <a:custGeom>
              <a:avLst/>
              <a:gdLst/>
              <a:ahLst/>
              <a:cxnLst/>
              <a:rect l="l" t="t" r="r" b="b"/>
              <a:pathLst>
                <a:path w="3043" h="788" extrusionOk="0">
                  <a:moveTo>
                    <a:pt x="1537" y="1"/>
                  </a:moveTo>
                  <a:cubicBezTo>
                    <a:pt x="1022" y="1"/>
                    <a:pt x="507" y="167"/>
                    <a:pt x="95" y="500"/>
                  </a:cubicBezTo>
                  <a:cubicBezTo>
                    <a:pt x="0" y="531"/>
                    <a:pt x="0" y="658"/>
                    <a:pt x="64" y="721"/>
                  </a:cubicBezTo>
                  <a:cubicBezTo>
                    <a:pt x="103" y="761"/>
                    <a:pt x="154" y="788"/>
                    <a:pt x="202" y="788"/>
                  </a:cubicBezTo>
                  <a:cubicBezTo>
                    <a:pt x="232" y="788"/>
                    <a:pt x="261" y="777"/>
                    <a:pt x="285" y="753"/>
                  </a:cubicBezTo>
                  <a:cubicBezTo>
                    <a:pt x="634" y="468"/>
                    <a:pt x="1078" y="325"/>
                    <a:pt x="1521" y="325"/>
                  </a:cubicBezTo>
                  <a:cubicBezTo>
                    <a:pt x="1965" y="325"/>
                    <a:pt x="2408" y="468"/>
                    <a:pt x="2757" y="753"/>
                  </a:cubicBezTo>
                  <a:lnTo>
                    <a:pt x="2852" y="785"/>
                  </a:lnTo>
                  <a:cubicBezTo>
                    <a:pt x="2915" y="785"/>
                    <a:pt x="2947" y="753"/>
                    <a:pt x="3010" y="721"/>
                  </a:cubicBezTo>
                  <a:cubicBezTo>
                    <a:pt x="3042" y="658"/>
                    <a:pt x="3042" y="531"/>
                    <a:pt x="2979" y="500"/>
                  </a:cubicBezTo>
                  <a:cubicBezTo>
                    <a:pt x="2567" y="167"/>
                    <a:pt x="2052" y="1"/>
                    <a:pt x="1537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1" name="Google Shape;1773;p28">
              <a:extLst>
                <a:ext uri="{FF2B5EF4-FFF2-40B4-BE49-F238E27FC236}">
                  <a16:creationId xmlns:a16="http://schemas.microsoft.com/office/drawing/2014/main" id="{7822FDC7-4134-4492-B787-94701C073E34}"/>
                </a:ext>
              </a:extLst>
            </p:cNvPr>
            <p:cNvGrpSpPr/>
            <p:nvPr/>
          </p:nvGrpSpPr>
          <p:grpSpPr>
            <a:xfrm>
              <a:off x="1423407" y="1302340"/>
              <a:ext cx="143618" cy="38981"/>
              <a:chOff x="1423407" y="1302340"/>
              <a:chExt cx="143618" cy="38981"/>
            </a:xfrm>
          </p:grpSpPr>
          <p:sp>
            <p:nvSpPr>
              <p:cNvPr id="315" name="Google Shape;1774;p28">
                <a:extLst>
                  <a:ext uri="{FF2B5EF4-FFF2-40B4-BE49-F238E27FC236}">
                    <a16:creationId xmlns:a16="http://schemas.microsoft.com/office/drawing/2014/main" id="{CA18392D-1A60-40F8-8DF2-090D64F650A2}"/>
                  </a:ext>
                </a:extLst>
              </p:cNvPr>
              <p:cNvSpPr/>
              <p:nvPr/>
            </p:nvSpPr>
            <p:spPr>
              <a:xfrm>
                <a:off x="1423407" y="1302340"/>
                <a:ext cx="16908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825" h="1871" extrusionOk="0">
                    <a:moveTo>
                      <a:pt x="1" y="1"/>
                    </a:moveTo>
                    <a:lnTo>
                      <a:pt x="1" y="413"/>
                    </a:lnTo>
                    <a:lnTo>
                      <a:pt x="349" y="413"/>
                    </a:lnTo>
                    <a:lnTo>
                      <a:pt x="349" y="1870"/>
                    </a:lnTo>
                    <a:lnTo>
                      <a:pt x="824" y="1870"/>
                    </a:lnTo>
                    <a:lnTo>
                      <a:pt x="824" y="1"/>
                    </a:ln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1775;p28">
                <a:extLst>
                  <a:ext uri="{FF2B5EF4-FFF2-40B4-BE49-F238E27FC236}">
                    <a16:creationId xmlns:a16="http://schemas.microsoft.com/office/drawing/2014/main" id="{A42BB7F4-01BC-4A15-93F5-9C90E07CFF66}"/>
                  </a:ext>
                </a:extLst>
              </p:cNvPr>
              <p:cNvSpPr/>
              <p:nvPr/>
            </p:nvSpPr>
            <p:spPr>
              <a:xfrm>
                <a:off x="1453288" y="1302340"/>
                <a:ext cx="33776" cy="38981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1902" extrusionOk="0">
                    <a:moveTo>
                      <a:pt x="824" y="349"/>
                    </a:moveTo>
                    <a:cubicBezTo>
                      <a:pt x="919" y="349"/>
                      <a:pt x="1014" y="413"/>
                      <a:pt x="1078" y="508"/>
                    </a:cubicBezTo>
                    <a:cubicBezTo>
                      <a:pt x="1109" y="603"/>
                      <a:pt x="1141" y="729"/>
                      <a:pt x="1141" y="951"/>
                    </a:cubicBezTo>
                    <a:cubicBezTo>
                      <a:pt x="1141" y="1141"/>
                      <a:pt x="1109" y="1300"/>
                      <a:pt x="1078" y="1395"/>
                    </a:cubicBezTo>
                    <a:cubicBezTo>
                      <a:pt x="1014" y="1490"/>
                      <a:pt x="919" y="1522"/>
                      <a:pt x="824" y="1522"/>
                    </a:cubicBezTo>
                    <a:cubicBezTo>
                      <a:pt x="697" y="1522"/>
                      <a:pt x="602" y="1490"/>
                      <a:pt x="571" y="1395"/>
                    </a:cubicBezTo>
                    <a:cubicBezTo>
                      <a:pt x="507" y="1300"/>
                      <a:pt x="476" y="1141"/>
                      <a:pt x="476" y="951"/>
                    </a:cubicBezTo>
                    <a:cubicBezTo>
                      <a:pt x="476" y="729"/>
                      <a:pt x="507" y="603"/>
                      <a:pt x="571" y="508"/>
                    </a:cubicBezTo>
                    <a:cubicBezTo>
                      <a:pt x="602" y="413"/>
                      <a:pt x="697" y="349"/>
                      <a:pt x="824" y="349"/>
                    </a:cubicBezTo>
                    <a:close/>
                    <a:moveTo>
                      <a:pt x="824" y="1"/>
                    </a:moveTo>
                    <a:cubicBezTo>
                      <a:pt x="539" y="1"/>
                      <a:pt x="349" y="96"/>
                      <a:pt x="190" y="254"/>
                    </a:cubicBezTo>
                    <a:cubicBezTo>
                      <a:pt x="64" y="413"/>
                      <a:pt x="0" y="634"/>
                      <a:pt x="0" y="951"/>
                    </a:cubicBezTo>
                    <a:cubicBezTo>
                      <a:pt x="0" y="1236"/>
                      <a:pt x="64" y="1490"/>
                      <a:pt x="190" y="1648"/>
                    </a:cubicBezTo>
                    <a:cubicBezTo>
                      <a:pt x="349" y="1807"/>
                      <a:pt x="539" y="1902"/>
                      <a:pt x="824" y="1902"/>
                    </a:cubicBezTo>
                    <a:cubicBezTo>
                      <a:pt x="1078" y="1902"/>
                      <a:pt x="1268" y="1807"/>
                      <a:pt x="1426" y="1648"/>
                    </a:cubicBezTo>
                    <a:cubicBezTo>
                      <a:pt x="1553" y="1490"/>
                      <a:pt x="1648" y="1236"/>
                      <a:pt x="1648" y="951"/>
                    </a:cubicBezTo>
                    <a:cubicBezTo>
                      <a:pt x="1648" y="634"/>
                      <a:pt x="1553" y="413"/>
                      <a:pt x="1426" y="254"/>
                    </a:cubicBezTo>
                    <a:cubicBezTo>
                      <a:pt x="1268" y="96"/>
                      <a:pt x="1078" y="1"/>
                      <a:pt x="824" y="1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1776;p28">
                <a:extLst>
                  <a:ext uri="{FF2B5EF4-FFF2-40B4-BE49-F238E27FC236}">
                    <a16:creationId xmlns:a16="http://schemas.microsoft.com/office/drawing/2014/main" id="{9CD25B9B-9EAD-431E-B4B3-D48C89C5C836}"/>
                  </a:ext>
                </a:extLst>
              </p:cNvPr>
              <p:cNvSpPr/>
              <p:nvPr/>
            </p:nvSpPr>
            <p:spPr>
              <a:xfrm>
                <a:off x="1492181" y="1315333"/>
                <a:ext cx="9756" cy="25988"/>
              </a:xfrm>
              <a:custGeom>
                <a:avLst/>
                <a:gdLst/>
                <a:ahLst/>
                <a:cxnLst/>
                <a:rect l="l" t="t" r="r" b="b"/>
                <a:pathLst>
                  <a:path w="476" h="1268" extrusionOk="0">
                    <a:moveTo>
                      <a:pt x="222" y="0"/>
                    </a:moveTo>
                    <a:cubicBezTo>
                      <a:pt x="159" y="0"/>
                      <a:pt x="127" y="32"/>
                      <a:pt x="63" y="64"/>
                    </a:cubicBezTo>
                    <a:cubicBezTo>
                      <a:pt x="32" y="127"/>
                      <a:pt x="0" y="191"/>
                      <a:pt x="0" y="254"/>
                    </a:cubicBezTo>
                    <a:cubicBezTo>
                      <a:pt x="0" y="317"/>
                      <a:pt x="32" y="381"/>
                      <a:pt x="63" y="412"/>
                    </a:cubicBezTo>
                    <a:cubicBezTo>
                      <a:pt x="127" y="444"/>
                      <a:pt x="159" y="476"/>
                      <a:pt x="222" y="476"/>
                    </a:cubicBezTo>
                    <a:cubicBezTo>
                      <a:pt x="317" y="476"/>
                      <a:pt x="349" y="444"/>
                      <a:pt x="412" y="412"/>
                    </a:cubicBezTo>
                    <a:cubicBezTo>
                      <a:pt x="444" y="381"/>
                      <a:pt x="475" y="317"/>
                      <a:pt x="475" y="254"/>
                    </a:cubicBezTo>
                    <a:cubicBezTo>
                      <a:pt x="475" y="191"/>
                      <a:pt x="444" y="127"/>
                      <a:pt x="412" y="64"/>
                    </a:cubicBezTo>
                    <a:cubicBezTo>
                      <a:pt x="349" y="32"/>
                      <a:pt x="317" y="0"/>
                      <a:pt x="222" y="0"/>
                    </a:cubicBezTo>
                    <a:close/>
                    <a:moveTo>
                      <a:pt x="222" y="793"/>
                    </a:moveTo>
                    <a:cubicBezTo>
                      <a:pt x="159" y="793"/>
                      <a:pt x="127" y="824"/>
                      <a:pt x="63" y="856"/>
                    </a:cubicBezTo>
                    <a:cubicBezTo>
                      <a:pt x="32" y="919"/>
                      <a:pt x="0" y="951"/>
                      <a:pt x="0" y="1014"/>
                    </a:cubicBezTo>
                    <a:cubicBezTo>
                      <a:pt x="0" y="1109"/>
                      <a:pt x="32" y="1141"/>
                      <a:pt x="63" y="1205"/>
                    </a:cubicBezTo>
                    <a:cubicBezTo>
                      <a:pt x="127" y="1236"/>
                      <a:pt x="159" y="1268"/>
                      <a:pt x="222" y="1268"/>
                    </a:cubicBezTo>
                    <a:cubicBezTo>
                      <a:pt x="317" y="1268"/>
                      <a:pt x="349" y="1236"/>
                      <a:pt x="412" y="1205"/>
                    </a:cubicBezTo>
                    <a:cubicBezTo>
                      <a:pt x="444" y="1141"/>
                      <a:pt x="475" y="1109"/>
                      <a:pt x="475" y="1014"/>
                    </a:cubicBezTo>
                    <a:cubicBezTo>
                      <a:pt x="475" y="951"/>
                      <a:pt x="444" y="919"/>
                      <a:pt x="412" y="856"/>
                    </a:cubicBezTo>
                    <a:cubicBezTo>
                      <a:pt x="349" y="824"/>
                      <a:pt x="317" y="793"/>
                      <a:pt x="222" y="793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1777;p28">
                <a:extLst>
                  <a:ext uri="{FF2B5EF4-FFF2-40B4-BE49-F238E27FC236}">
                    <a16:creationId xmlns:a16="http://schemas.microsoft.com/office/drawing/2014/main" id="{3097D59E-9A21-4C20-9EC6-1CFAEBC3EC22}"/>
                  </a:ext>
                </a:extLst>
              </p:cNvPr>
              <p:cNvSpPr/>
              <p:nvPr/>
            </p:nvSpPr>
            <p:spPr>
              <a:xfrm>
                <a:off x="1508553" y="1302340"/>
                <a:ext cx="16908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825" h="1871" extrusionOk="0">
                    <a:moveTo>
                      <a:pt x="0" y="1"/>
                    </a:moveTo>
                    <a:lnTo>
                      <a:pt x="0" y="413"/>
                    </a:lnTo>
                    <a:lnTo>
                      <a:pt x="349" y="413"/>
                    </a:lnTo>
                    <a:lnTo>
                      <a:pt x="349" y="1870"/>
                    </a:lnTo>
                    <a:lnTo>
                      <a:pt x="824" y="1870"/>
                    </a:lnTo>
                    <a:lnTo>
                      <a:pt x="824" y="1"/>
                    </a:ln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1778;p28">
                <a:extLst>
                  <a:ext uri="{FF2B5EF4-FFF2-40B4-BE49-F238E27FC236}">
                    <a16:creationId xmlns:a16="http://schemas.microsoft.com/office/drawing/2014/main" id="{C0BB691A-8930-466F-B456-12A3172BD383}"/>
                  </a:ext>
                </a:extLst>
              </p:cNvPr>
              <p:cNvSpPr/>
              <p:nvPr/>
            </p:nvSpPr>
            <p:spPr>
              <a:xfrm>
                <a:off x="1537123" y="1302340"/>
                <a:ext cx="29902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871" extrusionOk="0">
                    <a:moveTo>
                      <a:pt x="761" y="1"/>
                    </a:moveTo>
                    <a:cubicBezTo>
                      <a:pt x="508" y="1"/>
                      <a:pt x="254" y="96"/>
                      <a:pt x="1" y="286"/>
                    </a:cubicBezTo>
                    <a:lnTo>
                      <a:pt x="191" y="634"/>
                    </a:lnTo>
                    <a:cubicBezTo>
                      <a:pt x="254" y="571"/>
                      <a:pt x="349" y="508"/>
                      <a:pt x="444" y="444"/>
                    </a:cubicBezTo>
                    <a:cubicBezTo>
                      <a:pt x="539" y="413"/>
                      <a:pt x="603" y="381"/>
                      <a:pt x="698" y="381"/>
                    </a:cubicBezTo>
                    <a:cubicBezTo>
                      <a:pt x="761" y="381"/>
                      <a:pt x="825" y="413"/>
                      <a:pt x="856" y="444"/>
                    </a:cubicBezTo>
                    <a:cubicBezTo>
                      <a:pt x="888" y="476"/>
                      <a:pt x="888" y="508"/>
                      <a:pt x="888" y="539"/>
                    </a:cubicBezTo>
                    <a:cubicBezTo>
                      <a:pt x="888" y="603"/>
                      <a:pt x="888" y="634"/>
                      <a:pt x="856" y="698"/>
                    </a:cubicBezTo>
                    <a:cubicBezTo>
                      <a:pt x="825" y="761"/>
                      <a:pt x="761" y="793"/>
                      <a:pt x="729" y="856"/>
                    </a:cubicBezTo>
                    <a:lnTo>
                      <a:pt x="32" y="1553"/>
                    </a:lnTo>
                    <a:lnTo>
                      <a:pt x="64" y="1870"/>
                    </a:lnTo>
                    <a:lnTo>
                      <a:pt x="1458" y="1870"/>
                    </a:lnTo>
                    <a:lnTo>
                      <a:pt x="1458" y="1490"/>
                    </a:lnTo>
                    <a:lnTo>
                      <a:pt x="666" y="1490"/>
                    </a:lnTo>
                    <a:lnTo>
                      <a:pt x="1046" y="1110"/>
                    </a:lnTo>
                    <a:cubicBezTo>
                      <a:pt x="1173" y="983"/>
                      <a:pt x="1268" y="888"/>
                      <a:pt x="1332" y="793"/>
                    </a:cubicBezTo>
                    <a:cubicBezTo>
                      <a:pt x="1395" y="666"/>
                      <a:pt x="1427" y="571"/>
                      <a:pt x="1427" y="476"/>
                    </a:cubicBezTo>
                    <a:cubicBezTo>
                      <a:pt x="1427" y="381"/>
                      <a:pt x="1395" y="286"/>
                      <a:pt x="1332" y="222"/>
                    </a:cubicBezTo>
                    <a:cubicBezTo>
                      <a:pt x="1268" y="159"/>
                      <a:pt x="1205" y="96"/>
                      <a:pt x="1110" y="64"/>
                    </a:cubicBezTo>
                    <a:cubicBezTo>
                      <a:pt x="1015" y="1"/>
                      <a:pt x="888" y="1"/>
                      <a:pt x="761" y="1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2" name="Google Shape;1779;p28">
              <a:extLst>
                <a:ext uri="{FF2B5EF4-FFF2-40B4-BE49-F238E27FC236}">
                  <a16:creationId xmlns:a16="http://schemas.microsoft.com/office/drawing/2014/main" id="{DCF70CDB-07A2-4709-9097-4E7498BA036D}"/>
                </a:ext>
              </a:extLst>
            </p:cNvPr>
            <p:cNvSpPr/>
            <p:nvPr/>
          </p:nvSpPr>
          <p:spPr>
            <a:xfrm>
              <a:off x="2742414" y="1301049"/>
              <a:ext cx="88333" cy="44187"/>
            </a:xfrm>
            <a:custGeom>
              <a:avLst/>
              <a:gdLst/>
              <a:ahLst/>
              <a:cxnLst/>
              <a:rect l="l" t="t" r="r" b="b"/>
              <a:pathLst>
                <a:path w="4310" h="2156" extrusionOk="0">
                  <a:moveTo>
                    <a:pt x="3707" y="159"/>
                  </a:moveTo>
                  <a:cubicBezTo>
                    <a:pt x="3961" y="159"/>
                    <a:pt x="4151" y="381"/>
                    <a:pt x="4151" y="602"/>
                  </a:cubicBezTo>
                  <a:lnTo>
                    <a:pt x="4151" y="1553"/>
                  </a:lnTo>
                  <a:cubicBezTo>
                    <a:pt x="4151" y="1775"/>
                    <a:pt x="3961" y="1997"/>
                    <a:pt x="3707" y="1997"/>
                  </a:cubicBezTo>
                  <a:lnTo>
                    <a:pt x="602" y="1997"/>
                  </a:lnTo>
                  <a:cubicBezTo>
                    <a:pt x="349" y="1997"/>
                    <a:pt x="158" y="1775"/>
                    <a:pt x="158" y="1553"/>
                  </a:cubicBezTo>
                  <a:lnTo>
                    <a:pt x="158" y="602"/>
                  </a:lnTo>
                  <a:cubicBezTo>
                    <a:pt x="158" y="381"/>
                    <a:pt x="349" y="159"/>
                    <a:pt x="602" y="159"/>
                  </a:cubicBezTo>
                  <a:close/>
                  <a:moveTo>
                    <a:pt x="602" y="0"/>
                  </a:moveTo>
                  <a:cubicBezTo>
                    <a:pt x="254" y="0"/>
                    <a:pt x="0" y="285"/>
                    <a:pt x="0" y="602"/>
                  </a:cubicBezTo>
                  <a:lnTo>
                    <a:pt x="0" y="1553"/>
                  </a:lnTo>
                  <a:cubicBezTo>
                    <a:pt x="0" y="1870"/>
                    <a:pt x="254" y="2155"/>
                    <a:pt x="602" y="2155"/>
                  </a:cubicBezTo>
                  <a:lnTo>
                    <a:pt x="3707" y="2155"/>
                  </a:lnTo>
                  <a:cubicBezTo>
                    <a:pt x="4056" y="2155"/>
                    <a:pt x="4310" y="1870"/>
                    <a:pt x="4310" y="1553"/>
                  </a:cubicBezTo>
                  <a:lnTo>
                    <a:pt x="4310" y="602"/>
                  </a:lnTo>
                  <a:cubicBezTo>
                    <a:pt x="4310" y="285"/>
                    <a:pt x="4056" y="0"/>
                    <a:pt x="3707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1780;p28">
              <a:extLst>
                <a:ext uri="{FF2B5EF4-FFF2-40B4-BE49-F238E27FC236}">
                  <a16:creationId xmlns:a16="http://schemas.microsoft.com/office/drawing/2014/main" id="{1A106C60-FC2C-4C83-9C88-C83113717F36}"/>
                </a:ext>
              </a:extLst>
            </p:cNvPr>
            <p:cNvSpPr/>
            <p:nvPr/>
          </p:nvSpPr>
          <p:spPr>
            <a:xfrm>
              <a:off x="2751493" y="1307545"/>
              <a:ext cx="64969" cy="31193"/>
            </a:xfrm>
            <a:custGeom>
              <a:avLst/>
              <a:gdLst/>
              <a:ahLst/>
              <a:cxnLst/>
              <a:rect l="l" t="t" r="r" b="b"/>
              <a:pathLst>
                <a:path w="3170" h="1522" extrusionOk="0">
                  <a:moveTo>
                    <a:pt x="413" y="0"/>
                  </a:moveTo>
                  <a:cubicBezTo>
                    <a:pt x="159" y="0"/>
                    <a:pt x="1" y="190"/>
                    <a:pt x="1" y="412"/>
                  </a:cubicBezTo>
                  <a:lnTo>
                    <a:pt x="1" y="1109"/>
                  </a:lnTo>
                  <a:cubicBezTo>
                    <a:pt x="1" y="1331"/>
                    <a:pt x="159" y="1521"/>
                    <a:pt x="413" y="1521"/>
                  </a:cubicBezTo>
                  <a:lnTo>
                    <a:pt x="2757" y="1521"/>
                  </a:lnTo>
                  <a:cubicBezTo>
                    <a:pt x="3011" y="1521"/>
                    <a:pt x="3169" y="1331"/>
                    <a:pt x="3169" y="1109"/>
                  </a:cubicBezTo>
                  <a:lnTo>
                    <a:pt x="3169" y="412"/>
                  </a:lnTo>
                  <a:cubicBezTo>
                    <a:pt x="3169" y="190"/>
                    <a:pt x="3011" y="0"/>
                    <a:pt x="2757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1781;p28">
              <a:extLst>
                <a:ext uri="{FF2B5EF4-FFF2-40B4-BE49-F238E27FC236}">
                  <a16:creationId xmlns:a16="http://schemas.microsoft.com/office/drawing/2014/main" id="{55BB4487-F7C7-4851-8555-6E2202504EAF}"/>
                </a:ext>
              </a:extLst>
            </p:cNvPr>
            <p:cNvSpPr/>
            <p:nvPr/>
          </p:nvSpPr>
          <p:spPr>
            <a:xfrm>
              <a:off x="2827488" y="1312075"/>
              <a:ext cx="11047" cy="22114"/>
            </a:xfrm>
            <a:custGeom>
              <a:avLst/>
              <a:gdLst/>
              <a:ahLst/>
              <a:cxnLst/>
              <a:rect l="l" t="t" r="r" b="b"/>
              <a:pathLst>
                <a:path w="539" h="1079" extrusionOk="0">
                  <a:moveTo>
                    <a:pt x="380" y="191"/>
                  </a:moveTo>
                  <a:lnTo>
                    <a:pt x="380" y="888"/>
                  </a:lnTo>
                  <a:lnTo>
                    <a:pt x="159" y="888"/>
                  </a:lnTo>
                  <a:lnTo>
                    <a:pt x="159" y="191"/>
                  </a:lnTo>
                  <a:close/>
                  <a:moveTo>
                    <a:pt x="0" y="1"/>
                  </a:moveTo>
                  <a:lnTo>
                    <a:pt x="0" y="1078"/>
                  </a:lnTo>
                  <a:lnTo>
                    <a:pt x="539" y="1078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5" name="Rectangle: Rounded Corners 324">
            <a:extLst>
              <a:ext uri="{FF2B5EF4-FFF2-40B4-BE49-F238E27FC236}">
                <a16:creationId xmlns:a16="http://schemas.microsoft.com/office/drawing/2014/main" id="{75F970C8-3AB9-4652-833F-7EFFE03C19E0}"/>
              </a:ext>
            </a:extLst>
          </p:cNvPr>
          <p:cNvSpPr/>
          <p:nvPr/>
        </p:nvSpPr>
        <p:spPr>
          <a:xfrm>
            <a:off x="3627501" y="1003334"/>
            <a:ext cx="5374529" cy="3841736"/>
          </a:xfrm>
          <a:prstGeom prst="round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74584F-04CC-4BCB-A0AC-BB1A9F4C6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83" y="1406964"/>
            <a:ext cx="1440656" cy="24850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95A3C9-66AF-48F2-B0E2-1405302E3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9157" y="1903632"/>
            <a:ext cx="1209621" cy="2138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746B94-6A3B-4565-8F40-CA13FCB2F2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4424" y="1922796"/>
            <a:ext cx="1157966" cy="20916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50009D-8E37-435E-8DA1-B4B9118618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4980" y="1950307"/>
            <a:ext cx="1203180" cy="2064154"/>
          </a:xfrm>
          <a:prstGeom prst="rect">
            <a:avLst/>
          </a:prstGeom>
        </p:spPr>
      </p:pic>
      <p:sp>
        <p:nvSpPr>
          <p:cNvPr id="326" name="Google Shape;184;p19">
            <a:extLst>
              <a:ext uri="{FF2B5EF4-FFF2-40B4-BE49-F238E27FC236}">
                <a16:creationId xmlns:a16="http://schemas.microsoft.com/office/drawing/2014/main" id="{B1516AD6-866D-4801-A684-E89D14C83F9D}"/>
              </a:ext>
            </a:extLst>
          </p:cNvPr>
          <p:cNvSpPr txBox="1"/>
          <p:nvPr/>
        </p:nvSpPr>
        <p:spPr>
          <a:xfrm>
            <a:off x="234827" y="651263"/>
            <a:ext cx="1900835" cy="403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1000"/>
              </a:lnSpc>
            </a:pP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Berlin Sans FB Demi" panose="020E0802020502020306" pitchFamily="34" charset="0"/>
                <a:cs typeface="Poppins"/>
                <a:sym typeface="Poppins"/>
              </a:rPr>
              <a:t>Historical spot</a:t>
            </a:r>
            <a:endParaRPr sz="2000" dirty="0">
              <a:solidFill>
                <a:schemeClr val="accent6">
                  <a:lumMod val="60000"/>
                  <a:lumOff val="40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327" name="Google Shape;184;p19">
            <a:extLst>
              <a:ext uri="{FF2B5EF4-FFF2-40B4-BE49-F238E27FC236}">
                <a16:creationId xmlns:a16="http://schemas.microsoft.com/office/drawing/2014/main" id="{99B3B2F6-AE53-4468-B481-D306420471EB}"/>
              </a:ext>
            </a:extLst>
          </p:cNvPr>
          <p:cNvSpPr txBox="1"/>
          <p:nvPr/>
        </p:nvSpPr>
        <p:spPr>
          <a:xfrm>
            <a:off x="5226120" y="1085760"/>
            <a:ext cx="2085896" cy="403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1000"/>
              </a:lnSpc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Berlin Sans FB Demi" panose="020E0802020502020306" pitchFamily="34" charset="0"/>
                <a:cs typeface="Poppins"/>
                <a:sym typeface="Poppins"/>
              </a:rPr>
              <a:t>Weather Update</a:t>
            </a:r>
            <a:endParaRPr sz="2000" dirty="0">
              <a:solidFill>
                <a:schemeClr val="accent6">
                  <a:lumMod val="75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0A519908-98F5-4088-83EA-539C8E78C95B}"/>
              </a:ext>
            </a:extLst>
          </p:cNvPr>
          <p:cNvSpPr txBox="1"/>
          <p:nvPr/>
        </p:nvSpPr>
        <p:spPr>
          <a:xfrm>
            <a:off x="3970273" y="4362069"/>
            <a:ext cx="50345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0F0F0F"/>
                </a:solidFill>
                <a:effectLst/>
                <a:latin typeface="Agency FB" panose="020B0503020202020204" pitchFamily="34" charset="0"/>
              </a:rPr>
              <a:t>By Weather update feature, users can track a particular place’s weather </a:t>
            </a:r>
            <a:endParaRPr lang="en-US" sz="1600" dirty="0">
              <a:latin typeface="Agency FB" panose="020B0503020202020204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ED77EC07-89BD-4849-90A9-AF4136C93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27" y="4158214"/>
            <a:ext cx="2847012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gency FB" panose="020B0503020202020204" pitchFamily="34" charset="0"/>
              </a:rPr>
              <a:t>Exploring the "Visit" feature, users can uncover nearby historical gems, delving into the rich tapestry of each location's unique historical background.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FC682AEF-3BEA-4E1B-8300-F83F32C38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6576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Inter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086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1"/>
          <p:cNvSpPr txBox="1">
            <a:spLocks noGrp="1"/>
          </p:cNvSpPr>
          <p:nvPr>
            <p:ph type="title"/>
          </p:nvPr>
        </p:nvSpPr>
        <p:spPr>
          <a:xfrm>
            <a:off x="439289" y="169974"/>
            <a:ext cx="598212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40000"/>
                    <a:lumOff val="60000"/>
                  </a:schemeClr>
                </a:solidFill>
                <a:latin typeface="Berlin Sans FB Demi" panose="020E0802020502020306" pitchFamily="34" charset="0"/>
              </a:rPr>
              <a:t>TOWNTREK NAVIGATION DRAWER 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575" name="Google Shape;575;p51"/>
          <p:cNvGrpSpPr/>
          <p:nvPr/>
        </p:nvGrpSpPr>
        <p:grpSpPr>
          <a:xfrm>
            <a:off x="4151412" y="1828821"/>
            <a:ext cx="4031451" cy="2650975"/>
            <a:chOff x="235800" y="830650"/>
            <a:chExt cx="6978450" cy="4588844"/>
          </a:xfrm>
        </p:grpSpPr>
        <p:sp>
          <p:nvSpPr>
            <p:cNvPr id="576" name="Google Shape;576;p51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1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1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1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1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1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9" name="Google Shape;589;p51"/>
          <p:cNvSpPr/>
          <p:nvPr/>
        </p:nvSpPr>
        <p:spPr>
          <a:xfrm flipH="1">
            <a:off x="5215212" y="2672885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51"/>
          <p:cNvSpPr/>
          <p:nvPr/>
        </p:nvSpPr>
        <p:spPr>
          <a:xfrm flipH="1">
            <a:off x="6995397" y="2541485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51"/>
          <p:cNvSpPr/>
          <p:nvPr/>
        </p:nvSpPr>
        <p:spPr>
          <a:xfrm flipH="1">
            <a:off x="6038187" y="3475535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51"/>
          <p:cNvSpPr/>
          <p:nvPr/>
        </p:nvSpPr>
        <p:spPr>
          <a:xfrm flipH="1">
            <a:off x="8017472" y="2898260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51"/>
          <p:cNvSpPr/>
          <p:nvPr/>
        </p:nvSpPr>
        <p:spPr>
          <a:xfrm flipH="1">
            <a:off x="6869297" y="3536485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51"/>
          <p:cNvSpPr/>
          <p:nvPr/>
        </p:nvSpPr>
        <p:spPr>
          <a:xfrm flipH="1">
            <a:off x="8395772" y="3598110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1757;p28">
            <a:extLst>
              <a:ext uri="{FF2B5EF4-FFF2-40B4-BE49-F238E27FC236}">
                <a16:creationId xmlns:a16="http://schemas.microsoft.com/office/drawing/2014/main" id="{B39CA836-D6BE-42CA-9679-CCE64009352C}"/>
              </a:ext>
            </a:extLst>
          </p:cNvPr>
          <p:cNvGrpSpPr/>
          <p:nvPr/>
        </p:nvGrpSpPr>
        <p:grpSpPr>
          <a:xfrm>
            <a:off x="261005" y="1647383"/>
            <a:ext cx="1686324" cy="3228531"/>
            <a:chOff x="1187675" y="1106225"/>
            <a:chExt cx="1845049" cy="3625811"/>
          </a:xfrm>
        </p:grpSpPr>
        <p:grpSp>
          <p:nvGrpSpPr>
            <p:cNvPr id="28" name="Google Shape;1758;p28">
              <a:extLst>
                <a:ext uri="{FF2B5EF4-FFF2-40B4-BE49-F238E27FC236}">
                  <a16:creationId xmlns:a16="http://schemas.microsoft.com/office/drawing/2014/main" id="{2B16A9EA-3FB2-43F8-A75B-F1B801141F12}"/>
                </a:ext>
              </a:extLst>
            </p:cNvPr>
            <p:cNvGrpSpPr/>
            <p:nvPr/>
          </p:nvGrpSpPr>
          <p:grpSpPr>
            <a:xfrm>
              <a:off x="1187675" y="1106225"/>
              <a:ext cx="1845049" cy="3625811"/>
              <a:chOff x="1187675" y="1106225"/>
              <a:chExt cx="1845049" cy="3625811"/>
            </a:xfrm>
          </p:grpSpPr>
          <p:sp>
            <p:nvSpPr>
              <p:cNvPr id="47" name="Google Shape;1759;p28">
                <a:extLst>
                  <a:ext uri="{FF2B5EF4-FFF2-40B4-BE49-F238E27FC236}">
                    <a16:creationId xmlns:a16="http://schemas.microsoft.com/office/drawing/2014/main" id="{24D5C8E4-8497-478F-802F-2AC281748DDF}"/>
                  </a:ext>
                </a:extLst>
              </p:cNvPr>
              <p:cNvSpPr/>
              <p:nvPr/>
            </p:nvSpPr>
            <p:spPr>
              <a:xfrm>
                <a:off x="1220795" y="1106225"/>
                <a:ext cx="1780114" cy="3625811"/>
              </a:xfrm>
              <a:custGeom>
                <a:avLst/>
                <a:gdLst/>
                <a:ahLst/>
                <a:cxnLst/>
                <a:rect l="l" t="t" r="r" b="b"/>
                <a:pathLst>
                  <a:path w="86856" h="176912" extrusionOk="0">
                    <a:moveTo>
                      <a:pt x="13277" y="0"/>
                    </a:moveTo>
                    <a:cubicBezTo>
                      <a:pt x="5957" y="0"/>
                      <a:pt x="0" y="5926"/>
                      <a:pt x="0" y="13277"/>
                    </a:cubicBezTo>
                    <a:lnTo>
                      <a:pt x="0" y="163635"/>
                    </a:lnTo>
                    <a:cubicBezTo>
                      <a:pt x="0" y="170986"/>
                      <a:pt x="5957" y="176912"/>
                      <a:pt x="13277" y="176912"/>
                    </a:cubicBezTo>
                    <a:lnTo>
                      <a:pt x="73610" y="176912"/>
                    </a:lnTo>
                    <a:cubicBezTo>
                      <a:pt x="80930" y="176912"/>
                      <a:pt x="86856" y="170986"/>
                      <a:pt x="86856" y="163635"/>
                    </a:cubicBezTo>
                    <a:lnTo>
                      <a:pt x="86856" y="13277"/>
                    </a:lnTo>
                    <a:cubicBezTo>
                      <a:pt x="86856" y="5926"/>
                      <a:pt x="80930" y="0"/>
                      <a:pt x="73610" y="0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760;p28">
                <a:extLst>
                  <a:ext uri="{FF2B5EF4-FFF2-40B4-BE49-F238E27FC236}">
                    <a16:creationId xmlns:a16="http://schemas.microsoft.com/office/drawing/2014/main" id="{716C23D5-C4C2-4587-BD2B-D9F7FACAD187}"/>
                  </a:ext>
                </a:extLst>
              </p:cNvPr>
              <p:cNvSpPr/>
              <p:nvPr/>
            </p:nvSpPr>
            <p:spPr>
              <a:xfrm>
                <a:off x="2983351" y="1943335"/>
                <a:ext cx="49372" cy="420844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0534" extrusionOk="0">
                    <a:moveTo>
                      <a:pt x="1204" y="0"/>
                    </a:moveTo>
                    <a:cubicBezTo>
                      <a:pt x="539" y="0"/>
                      <a:pt x="0" y="539"/>
                      <a:pt x="0" y="1204"/>
                    </a:cubicBezTo>
                    <a:lnTo>
                      <a:pt x="0" y="19330"/>
                    </a:lnTo>
                    <a:cubicBezTo>
                      <a:pt x="0" y="19963"/>
                      <a:pt x="539" y="20534"/>
                      <a:pt x="1204" y="20534"/>
                    </a:cubicBezTo>
                    <a:cubicBezTo>
                      <a:pt x="1870" y="20534"/>
                      <a:pt x="2408" y="19963"/>
                      <a:pt x="2408" y="19330"/>
                    </a:cubicBezTo>
                    <a:lnTo>
                      <a:pt x="2408" y="1204"/>
                    </a:lnTo>
                    <a:cubicBezTo>
                      <a:pt x="2408" y="539"/>
                      <a:pt x="1870" y="0"/>
                      <a:pt x="1204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761;p28">
                <a:extLst>
                  <a:ext uri="{FF2B5EF4-FFF2-40B4-BE49-F238E27FC236}">
                    <a16:creationId xmlns:a16="http://schemas.microsoft.com/office/drawing/2014/main" id="{B5E6873B-A171-440D-BD3B-138FB7DA68E9}"/>
                  </a:ext>
                </a:extLst>
              </p:cNvPr>
              <p:cNvSpPr/>
              <p:nvPr/>
            </p:nvSpPr>
            <p:spPr>
              <a:xfrm>
                <a:off x="1189622" y="1845267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7"/>
                    </a:cubicBezTo>
                    <a:lnTo>
                      <a:pt x="0" y="11820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03" y="13468"/>
                      <a:pt x="3264" y="12739"/>
                      <a:pt x="3264" y="11820"/>
                    </a:cubicBezTo>
                    <a:lnTo>
                      <a:pt x="3264" y="1617"/>
                    </a:lnTo>
                    <a:cubicBezTo>
                      <a:pt x="3264" y="729"/>
                      <a:pt x="2503" y="0"/>
                      <a:pt x="1616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762;p28">
                <a:extLst>
                  <a:ext uri="{FF2B5EF4-FFF2-40B4-BE49-F238E27FC236}">
                    <a16:creationId xmlns:a16="http://schemas.microsoft.com/office/drawing/2014/main" id="{72600576-9641-450F-BBD0-A8DEE7CBB44E}"/>
                  </a:ext>
                </a:extLst>
              </p:cNvPr>
              <p:cNvSpPr/>
              <p:nvPr/>
            </p:nvSpPr>
            <p:spPr>
              <a:xfrm>
                <a:off x="1187675" y="2173881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6"/>
                    </a:cubicBezTo>
                    <a:lnTo>
                      <a:pt x="0" y="11852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35" y="13468"/>
                      <a:pt x="3264" y="12739"/>
                      <a:pt x="3264" y="11852"/>
                    </a:cubicBezTo>
                    <a:lnTo>
                      <a:pt x="3264" y="1616"/>
                    </a:lnTo>
                    <a:cubicBezTo>
                      <a:pt x="3264" y="729"/>
                      <a:pt x="2535" y="0"/>
                      <a:pt x="1616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763;p28">
                <a:extLst>
                  <a:ext uri="{FF2B5EF4-FFF2-40B4-BE49-F238E27FC236}">
                    <a16:creationId xmlns:a16="http://schemas.microsoft.com/office/drawing/2014/main" id="{44AD0A1C-3BA3-46B8-8631-22B629E40072}"/>
                  </a:ext>
                </a:extLst>
              </p:cNvPr>
              <p:cNvSpPr/>
              <p:nvPr/>
            </p:nvSpPr>
            <p:spPr>
              <a:xfrm>
                <a:off x="1194807" y="1580290"/>
                <a:ext cx="52631" cy="158488"/>
              </a:xfrm>
              <a:custGeom>
                <a:avLst/>
                <a:gdLst/>
                <a:ahLst/>
                <a:cxnLst/>
                <a:rect l="l" t="t" r="r" b="b"/>
                <a:pathLst>
                  <a:path w="2568" h="7733" extrusionOk="0">
                    <a:moveTo>
                      <a:pt x="1268" y="1"/>
                    </a:moveTo>
                    <a:cubicBezTo>
                      <a:pt x="571" y="1"/>
                      <a:pt x="1" y="571"/>
                      <a:pt x="1" y="1300"/>
                    </a:cubicBezTo>
                    <a:lnTo>
                      <a:pt x="1" y="6434"/>
                    </a:lnTo>
                    <a:cubicBezTo>
                      <a:pt x="1" y="7131"/>
                      <a:pt x="571" y="7733"/>
                      <a:pt x="1268" y="7733"/>
                    </a:cubicBezTo>
                    <a:cubicBezTo>
                      <a:pt x="1997" y="7733"/>
                      <a:pt x="2567" y="7131"/>
                      <a:pt x="2567" y="6434"/>
                    </a:cubicBezTo>
                    <a:lnTo>
                      <a:pt x="2567" y="1300"/>
                    </a:lnTo>
                    <a:cubicBezTo>
                      <a:pt x="2567" y="571"/>
                      <a:pt x="1997" y="1"/>
                      <a:pt x="1268" y="1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9" name="Google Shape;1764;p28">
              <a:extLst>
                <a:ext uri="{FF2B5EF4-FFF2-40B4-BE49-F238E27FC236}">
                  <a16:creationId xmlns:a16="http://schemas.microsoft.com/office/drawing/2014/main" id="{EFF5890B-7B2F-42AF-862D-2B2DABF6AF35}"/>
                </a:ext>
              </a:extLst>
            </p:cNvPr>
            <p:cNvSpPr/>
            <p:nvPr/>
          </p:nvSpPr>
          <p:spPr>
            <a:xfrm>
              <a:off x="1331180" y="1216610"/>
              <a:ext cx="1559977" cy="3405675"/>
            </a:xfrm>
            <a:custGeom>
              <a:avLst/>
              <a:gdLst/>
              <a:ahLst/>
              <a:cxnLst/>
              <a:rect l="l" t="t" r="r" b="b"/>
              <a:pathLst>
                <a:path w="76115" h="166171" extrusionOk="0">
                  <a:moveTo>
                    <a:pt x="7891" y="1"/>
                  </a:moveTo>
                  <a:cubicBezTo>
                    <a:pt x="3550" y="1"/>
                    <a:pt x="1" y="3518"/>
                    <a:pt x="1" y="7891"/>
                  </a:cubicBezTo>
                  <a:lnTo>
                    <a:pt x="1" y="158249"/>
                  </a:lnTo>
                  <a:cubicBezTo>
                    <a:pt x="1" y="162622"/>
                    <a:pt x="3550" y="166171"/>
                    <a:pt x="7891" y="166171"/>
                  </a:cubicBezTo>
                  <a:lnTo>
                    <a:pt x="68224" y="166171"/>
                  </a:lnTo>
                  <a:cubicBezTo>
                    <a:pt x="72565" y="166171"/>
                    <a:pt x="76115" y="162622"/>
                    <a:pt x="76115" y="158249"/>
                  </a:cubicBezTo>
                  <a:lnTo>
                    <a:pt x="76115" y="7891"/>
                  </a:lnTo>
                  <a:cubicBezTo>
                    <a:pt x="76115" y="3518"/>
                    <a:pt x="72565" y="1"/>
                    <a:pt x="68224" y="1"/>
                  </a:cubicBezTo>
                  <a:lnTo>
                    <a:pt x="61380" y="1"/>
                  </a:lnTo>
                  <a:cubicBezTo>
                    <a:pt x="60556" y="1"/>
                    <a:pt x="59922" y="635"/>
                    <a:pt x="59922" y="1459"/>
                  </a:cubicBezTo>
                  <a:cubicBezTo>
                    <a:pt x="59922" y="3994"/>
                    <a:pt x="57862" y="6053"/>
                    <a:pt x="55296" y="6053"/>
                  </a:cubicBezTo>
                  <a:lnTo>
                    <a:pt x="20978" y="6053"/>
                  </a:lnTo>
                  <a:cubicBezTo>
                    <a:pt x="18443" y="6053"/>
                    <a:pt x="16383" y="3994"/>
                    <a:pt x="16383" y="1459"/>
                  </a:cubicBezTo>
                  <a:cubicBezTo>
                    <a:pt x="16383" y="635"/>
                    <a:pt x="15718" y="1"/>
                    <a:pt x="1492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765;p28">
              <a:extLst>
                <a:ext uri="{FF2B5EF4-FFF2-40B4-BE49-F238E27FC236}">
                  <a16:creationId xmlns:a16="http://schemas.microsoft.com/office/drawing/2014/main" id="{716BB355-801A-45C2-B34A-E1C096A8056B}"/>
                </a:ext>
              </a:extLst>
            </p:cNvPr>
            <p:cNvSpPr/>
            <p:nvPr/>
          </p:nvSpPr>
          <p:spPr>
            <a:xfrm>
              <a:off x="2618359" y="1297154"/>
              <a:ext cx="11723" cy="49372"/>
            </a:xfrm>
            <a:custGeom>
              <a:avLst/>
              <a:gdLst/>
              <a:ahLst/>
              <a:cxnLst/>
              <a:rect l="l" t="t" r="r" b="b"/>
              <a:pathLst>
                <a:path w="572" h="2409" extrusionOk="0">
                  <a:moveTo>
                    <a:pt x="1" y="0"/>
                  </a:moveTo>
                  <a:lnTo>
                    <a:pt x="1" y="2408"/>
                  </a:lnTo>
                  <a:lnTo>
                    <a:pt x="571" y="2408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66;p28">
              <a:extLst>
                <a:ext uri="{FF2B5EF4-FFF2-40B4-BE49-F238E27FC236}">
                  <a16:creationId xmlns:a16="http://schemas.microsoft.com/office/drawing/2014/main" id="{679EBDDD-E786-4B81-9A90-ECD83DCD4F4C}"/>
                </a:ext>
              </a:extLst>
            </p:cNvPr>
            <p:cNvSpPr/>
            <p:nvPr/>
          </p:nvSpPr>
          <p:spPr>
            <a:xfrm>
              <a:off x="2598233" y="1308181"/>
              <a:ext cx="11703" cy="38346"/>
            </a:xfrm>
            <a:custGeom>
              <a:avLst/>
              <a:gdLst/>
              <a:ahLst/>
              <a:cxnLst/>
              <a:rect l="l" t="t" r="r" b="b"/>
              <a:pathLst>
                <a:path w="571" h="1871" extrusionOk="0">
                  <a:moveTo>
                    <a:pt x="0" y="1"/>
                  </a:moveTo>
                  <a:lnTo>
                    <a:pt x="0" y="1870"/>
                  </a:lnTo>
                  <a:lnTo>
                    <a:pt x="571" y="1870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67;p28">
              <a:extLst>
                <a:ext uri="{FF2B5EF4-FFF2-40B4-BE49-F238E27FC236}">
                  <a16:creationId xmlns:a16="http://schemas.microsoft.com/office/drawing/2014/main" id="{226A5B13-D68A-4008-B8F9-1D3A89BD9BB0}"/>
                </a:ext>
              </a:extLst>
            </p:cNvPr>
            <p:cNvSpPr/>
            <p:nvPr/>
          </p:nvSpPr>
          <p:spPr>
            <a:xfrm>
              <a:off x="2578107" y="1321830"/>
              <a:ext cx="11703" cy="24696"/>
            </a:xfrm>
            <a:custGeom>
              <a:avLst/>
              <a:gdLst/>
              <a:ahLst/>
              <a:cxnLst/>
              <a:rect l="l" t="t" r="r" b="b"/>
              <a:pathLst>
                <a:path w="571" h="1205" extrusionOk="0">
                  <a:moveTo>
                    <a:pt x="0" y="0"/>
                  </a:moveTo>
                  <a:lnTo>
                    <a:pt x="0" y="1204"/>
                  </a:lnTo>
                  <a:lnTo>
                    <a:pt x="570" y="1204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68;p28">
              <a:extLst>
                <a:ext uri="{FF2B5EF4-FFF2-40B4-BE49-F238E27FC236}">
                  <a16:creationId xmlns:a16="http://schemas.microsoft.com/office/drawing/2014/main" id="{68C7ACEA-1A29-47C3-9A07-0E28694067D8}"/>
                </a:ext>
              </a:extLst>
            </p:cNvPr>
            <p:cNvSpPr/>
            <p:nvPr/>
          </p:nvSpPr>
          <p:spPr>
            <a:xfrm>
              <a:off x="2557960" y="1332856"/>
              <a:ext cx="11723" cy="13670"/>
            </a:xfrm>
            <a:custGeom>
              <a:avLst/>
              <a:gdLst/>
              <a:ahLst/>
              <a:cxnLst/>
              <a:rect l="l" t="t" r="r" b="b"/>
              <a:pathLst>
                <a:path w="572" h="667" extrusionOk="0">
                  <a:moveTo>
                    <a:pt x="1" y="1"/>
                  </a:moveTo>
                  <a:lnTo>
                    <a:pt x="1" y="666"/>
                  </a:lnTo>
                  <a:lnTo>
                    <a:pt x="571" y="666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69;p28">
              <a:extLst>
                <a:ext uri="{FF2B5EF4-FFF2-40B4-BE49-F238E27FC236}">
                  <a16:creationId xmlns:a16="http://schemas.microsoft.com/office/drawing/2014/main" id="{FCFA5450-6B55-4B8B-BA25-C0DF46035C2F}"/>
                </a:ext>
              </a:extLst>
            </p:cNvPr>
            <p:cNvSpPr/>
            <p:nvPr/>
          </p:nvSpPr>
          <p:spPr>
            <a:xfrm>
              <a:off x="2676154" y="1331565"/>
              <a:ext cx="15617" cy="14961"/>
            </a:xfrm>
            <a:custGeom>
              <a:avLst/>
              <a:gdLst/>
              <a:ahLst/>
              <a:cxnLst/>
              <a:rect l="l" t="t" r="r" b="b"/>
              <a:pathLst>
                <a:path w="762" h="730" extrusionOk="0">
                  <a:moveTo>
                    <a:pt x="381" y="1"/>
                  </a:moveTo>
                  <a:cubicBezTo>
                    <a:pt x="191" y="1"/>
                    <a:pt x="1" y="159"/>
                    <a:pt x="1" y="349"/>
                  </a:cubicBezTo>
                  <a:cubicBezTo>
                    <a:pt x="1" y="571"/>
                    <a:pt x="191" y="729"/>
                    <a:pt x="381" y="729"/>
                  </a:cubicBezTo>
                  <a:cubicBezTo>
                    <a:pt x="603" y="729"/>
                    <a:pt x="761" y="571"/>
                    <a:pt x="761" y="349"/>
                  </a:cubicBezTo>
                  <a:cubicBezTo>
                    <a:pt x="761" y="159"/>
                    <a:pt x="603" y="1"/>
                    <a:pt x="381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70;p28">
              <a:extLst>
                <a:ext uri="{FF2B5EF4-FFF2-40B4-BE49-F238E27FC236}">
                  <a16:creationId xmlns:a16="http://schemas.microsoft.com/office/drawing/2014/main" id="{A258A781-5602-4C70-8C44-6B811B414535}"/>
                </a:ext>
              </a:extLst>
            </p:cNvPr>
            <p:cNvSpPr/>
            <p:nvPr/>
          </p:nvSpPr>
          <p:spPr>
            <a:xfrm>
              <a:off x="2665763" y="1315825"/>
              <a:ext cx="36399" cy="13158"/>
            </a:xfrm>
            <a:custGeom>
              <a:avLst/>
              <a:gdLst/>
              <a:ahLst/>
              <a:cxnLst/>
              <a:rect l="l" t="t" r="r" b="b"/>
              <a:pathLst>
                <a:path w="1776" h="642" extrusionOk="0">
                  <a:moveTo>
                    <a:pt x="900" y="0"/>
                  </a:moveTo>
                  <a:cubicBezTo>
                    <a:pt x="595" y="0"/>
                    <a:pt x="286" y="119"/>
                    <a:pt x="64" y="357"/>
                  </a:cubicBezTo>
                  <a:cubicBezTo>
                    <a:pt x="1" y="420"/>
                    <a:pt x="1" y="515"/>
                    <a:pt x="64" y="578"/>
                  </a:cubicBezTo>
                  <a:cubicBezTo>
                    <a:pt x="96" y="610"/>
                    <a:pt x="144" y="626"/>
                    <a:pt x="191" y="626"/>
                  </a:cubicBezTo>
                  <a:cubicBezTo>
                    <a:pt x="239" y="626"/>
                    <a:pt x="286" y="610"/>
                    <a:pt x="318" y="578"/>
                  </a:cubicBezTo>
                  <a:cubicBezTo>
                    <a:pt x="476" y="420"/>
                    <a:pt x="690" y="341"/>
                    <a:pt x="900" y="341"/>
                  </a:cubicBezTo>
                  <a:cubicBezTo>
                    <a:pt x="1110" y="341"/>
                    <a:pt x="1316" y="420"/>
                    <a:pt x="1459" y="578"/>
                  </a:cubicBezTo>
                  <a:lnTo>
                    <a:pt x="1585" y="642"/>
                  </a:lnTo>
                  <a:lnTo>
                    <a:pt x="1712" y="578"/>
                  </a:lnTo>
                  <a:cubicBezTo>
                    <a:pt x="1775" y="515"/>
                    <a:pt x="1775" y="420"/>
                    <a:pt x="1712" y="357"/>
                  </a:cubicBezTo>
                  <a:cubicBezTo>
                    <a:pt x="1506" y="119"/>
                    <a:pt x="1205" y="0"/>
                    <a:pt x="900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71;p28">
              <a:extLst>
                <a:ext uri="{FF2B5EF4-FFF2-40B4-BE49-F238E27FC236}">
                  <a16:creationId xmlns:a16="http://schemas.microsoft.com/office/drawing/2014/main" id="{287604A9-EB0B-4C0D-B079-3FD2DDD97808}"/>
                </a:ext>
              </a:extLst>
            </p:cNvPr>
            <p:cNvSpPr/>
            <p:nvPr/>
          </p:nvSpPr>
          <p:spPr>
            <a:xfrm>
              <a:off x="2659287" y="1303549"/>
              <a:ext cx="49372" cy="14408"/>
            </a:xfrm>
            <a:custGeom>
              <a:avLst/>
              <a:gdLst/>
              <a:ahLst/>
              <a:cxnLst/>
              <a:rect l="l" t="t" r="r" b="b"/>
              <a:pathLst>
                <a:path w="2409" h="703" extrusionOk="0">
                  <a:moveTo>
                    <a:pt x="1221" y="1"/>
                  </a:moveTo>
                  <a:cubicBezTo>
                    <a:pt x="812" y="1"/>
                    <a:pt x="400" y="144"/>
                    <a:pt x="95" y="417"/>
                  </a:cubicBezTo>
                  <a:cubicBezTo>
                    <a:pt x="0" y="449"/>
                    <a:pt x="0" y="575"/>
                    <a:pt x="63" y="639"/>
                  </a:cubicBezTo>
                  <a:cubicBezTo>
                    <a:pt x="101" y="676"/>
                    <a:pt x="149" y="691"/>
                    <a:pt x="201" y="691"/>
                  </a:cubicBezTo>
                  <a:cubicBezTo>
                    <a:pt x="238" y="691"/>
                    <a:pt x="278" y="684"/>
                    <a:pt x="317" y="670"/>
                  </a:cubicBezTo>
                  <a:cubicBezTo>
                    <a:pt x="555" y="449"/>
                    <a:pt x="879" y="338"/>
                    <a:pt x="1204" y="338"/>
                  </a:cubicBezTo>
                  <a:cubicBezTo>
                    <a:pt x="1529" y="338"/>
                    <a:pt x="1854" y="449"/>
                    <a:pt x="2091" y="670"/>
                  </a:cubicBezTo>
                  <a:lnTo>
                    <a:pt x="2218" y="702"/>
                  </a:lnTo>
                  <a:lnTo>
                    <a:pt x="2345" y="639"/>
                  </a:lnTo>
                  <a:cubicBezTo>
                    <a:pt x="2408" y="575"/>
                    <a:pt x="2408" y="449"/>
                    <a:pt x="2313" y="417"/>
                  </a:cubicBezTo>
                  <a:cubicBezTo>
                    <a:pt x="2016" y="136"/>
                    <a:pt x="1620" y="1"/>
                    <a:pt x="1221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72;p28">
              <a:extLst>
                <a:ext uri="{FF2B5EF4-FFF2-40B4-BE49-F238E27FC236}">
                  <a16:creationId xmlns:a16="http://schemas.microsoft.com/office/drawing/2014/main" id="{73064254-1284-4E28-AE5F-FDD729E8C575}"/>
                </a:ext>
              </a:extLst>
            </p:cNvPr>
            <p:cNvSpPr/>
            <p:nvPr/>
          </p:nvSpPr>
          <p:spPr>
            <a:xfrm>
              <a:off x="2652790" y="1290166"/>
              <a:ext cx="62366" cy="16150"/>
            </a:xfrm>
            <a:custGeom>
              <a:avLst/>
              <a:gdLst/>
              <a:ahLst/>
              <a:cxnLst/>
              <a:rect l="l" t="t" r="r" b="b"/>
              <a:pathLst>
                <a:path w="3043" h="788" extrusionOk="0">
                  <a:moveTo>
                    <a:pt x="1537" y="1"/>
                  </a:moveTo>
                  <a:cubicBezTo>
                    <a:pt x="1022" y="1"/>
                    <a:pt x="507" y="167"/>
                    <a:pt x="95" y="500"/>
                  </a:cubicBezTo>
                  <a:cubicBezTo>
                    <a:pt x="0" y="531"/>
                    <a:pt x="0" y="658"/>
                    <a:pt x="64" y="721"/>
                  </a:cubicBezTo>
                  <a:cubicBezTo>
                    <a:pt x="103" y="761"/>
                    <a:pt x="154" y="788"/>
                    <a:pt x="202" y="788"/>
                  </a:cubicBezTo>
                  <a:cubicBezTo>
                    <a:pt x="232" y="788"/>
                    <a:pt x="261" y="777"/>
                    <a:pt x="285" y="753"/>
                  </a:cubicBezTo>
                  <a:cubicBezTo>
                    <a:pt x="634" y="468"/>
                    <a:pt x="1078" y="325"/>
                    <a:pt x="1521" y="325"/>
                  </a:cubicBezTo>
                  <a:cubicBezTo>
                    <a:pt x="1965" y="325"/>
                    <a:pt x="2408" y="468"/>
                    <a:pt x="2757" y="753"/>
                  </a:cubicBezTo>
                  <a:lnTo>
                    <a:pt x="2852" y="785"/>
                  </a:lnTo>
                  <a:cubicBezTo>
                    <a:pt x="2915" y="785"/>
                    <a:pt x="2947" y="753"/>
                    <a:pt x="3010" y="721"/>
                  </a:cubicBezTo>
                  <a:cubicBezTo>
                    <a:pt x="3042" y="658"/>
                    <a:pt x="3042" y="531"/>
                    <a:pt x="2979" y="500"/>
                  </a:cubicBezTo>
                  <a:cubicBezTo>
                    <a:pt x="2567" y="167"/>
                    <a:pt x="2052" y="1"/>
                    <a:pt x="1537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" name="Google Shape;1773;p28">
              <a:extLst>
                <a:ext uri="{FF2B5EF4-FFF2-40B4-BE49-F238E27FC236}">
                  <a16:creationId xmlns:a16="http://schemas.microsoft.com/office/drawing/2014/main" id="{AA514E88-4F24-4714-8E87-2EA0A073D7AF}"/>
                </a:ext>
              </a:extLst>
            </p:cNvPr>
            <p:cNvGrpSpPr/>
            <p:nvPr/>
          </p:nvGrpSpPr>
          <p:grpSpPr>
            <a:xfrm>
              <a:off x="1423407" y="1302340"/>
              <a:ext cx="143618" cy="38981"/>
              <a:chOff x="1423407" y="1302340"/>
              <a:chExt cx="143618" cy="38981"/>
            </a:xfrm>
          </p:grpSpPr>
          <p:sp>
            <p:nvSpPr>
              <p:cNvPr id="42" name="Google Shape;1774;p28">
                <a:extLst>
                  <a:ext uri="{FF2B5EF4-FFF2-40B4-BE49-F238E27FC236}">
                    <a16:creationId xmlns:a16="http://schemas.microsoft.com/office/drawing/2014/main" id="{CACF8F8D-C0AA-47E4-8ABD-A3AB605E872A}"/>
                  </a:ext>
                </a:extLst>
              </p:cNvPr>
              <p:cNvSpPr/>
              <p:nvPr/>
            </p:nvSpPr>
            <p:spPr>
              <a:xfrm>
                <a:off x="1423407" y="1302340"/>
                <a:ext cx="16908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825" h="1871" extrusionOk="0">
                    <a:moveTo>
                      <a:pt x="1" y="1"/>
                    </a:moveTo>
                    <a:lnTo>
                      <a:pt x="1" y="413"/>
                    </a:lnTo>
                    <a:lnTo>
                      <a:pt x="349" y="413"/>
                    </a:lnTo>
                    <a:lnTo>
                      <a:pt x="349" y="1870"/>
                    </a:lnTo>
                    <a:lnTo>
                      <a:pt x="824" y="1870"/>
                    </a:lnTo>
                    <a:lnTo>
                      <a:pt x="824" y="1"/>
                    </a:ln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775;p28">
                <a:extLst>
                  <a:ext uri="{FF2B5EF4-FFF2-40B4-BE49-F238E27FC236}">
                    <a16:creationId xmlns:a16="http://schemas.microsoft.com/office/drawing/2014/main" id="{68E3C73F-9663-432F-ADD5-6A2AD292C02E}"/>
                  </a:ext>
                </a:extLst>
              </p:cNvPr>
              <p:cNvSpPr/>
              <p:nvPr/>
            </p:nvSpPr>
            <p:spPr>
              <a:xfrm>
                <a:off x="1453288" y="1302340"/>
                <a:ext cx="33776" cy="38981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1902" extrusionOk="0">
                    <a:moveTo>
                      <a:pt x="824" y="349"/>
                    </a:moveTo>
                    <a:cubicBezTo>
                      <a:pt x="919" y="349"/>
                      <a:pt x="1014" y="413"/>
                      <a:pt x="1078" y="508"/>
                    </a:cubicBezTo>
                    <a:cubicBezTo>
                      <a:pt x="1109" y="603"/>
                      <a:pt x="1141" y="729"/>
                      <a:pt x="1141" y="951"/>
                    </a:cubicBezTo>
                    <a:cubicBezTo>
                      <a:pt x="1141" y="1141"/>
                      <a:pt x="1109" y="1300"/>
                      <a:pt x="1078" y="1395"/>
                    </a:cubicBezTo>
                    <a:cubicBezTo>
                      <a:pt x="1014" y="1490"/>
                      <a:pt x="919" y="1522"/>
                      <a:pt x="824" y="1522"/>
                    </a:cubicBezTo>
                    <a:cubicBezTo>
                      <a:pt x="697" y="1522"/>
                      <a:pt x="602" y="1490"/>
                      <a:pt x="571" y="1395"/>
                    </a:cubicBezTo>
                    <a:cubicBezTo>
                      <a:pt x="507" y="1300"/>
                      <a:pt x="476" y="1141"/>
                      <a:pt x="476" y="951"/>
                    </a:cubicBezTo>
                    <a:cubicBezTo>
                      <a:pt x="476" y="729"/>
                      <a:pt x="507" y="603"/>
                      <a:pt x="571" y="508"/>
                    </a:cubicBezTo>
                    <a:cubicBezTo>
                      <a:pt x="602" y="413"/>
                      <a:pt x="697" y="349"/>
                      <a:pt x="824" y="349"/>
                    </a:cubicBezTo>
                    <a:close/>
                    <a:moveTo>
                      <a:pt x="824" y="1"/>
                    </a:moveTo>
                    <a:cubicBezTo>
                      <a:pt x="539" y="1"/>
                      <a:pt x="349" y="96"/>
                      <a:pt x="190" y="254"/>
                    </a:cubicBezTo>
                    <a:cubicBezTo>
                      <a:pt x="64" y="413"/>
                      <a:pt x="0" y="634"/>
                      <a:pt x="0" y="951"/>
                    </a:cubicBezTo>
                    <a:cubicBezTo>
                      <a:pt x="0" y="1236"/>
                      <a:pt x="64" y="1490"/>
                      <a:pt x="190" y="1648"/>
                    </a:cubicBezTo>
                    <a:cubicBezTo>
                      <a:pt x="349" y="1807"/>
                      <a:pt x="539" y="1902"/>
                      <a:pt x="824" y="1902"/>
                    </a:cubicBezTo>
                    <a:cubicBezTo>
                      <a:pt x="1078" y="1902"/>
                      <a:pt x="1268" y="1807"/>
                      <a:pt x="1426" y="1648"/>
                    </a:cubicBezTo>
                    <a:cubicBezTo>
                      <a:pt x="1553" y="1490"/>
                      <a:pt x="1648" y="1236"/>
                      <a:pt x="1648" y="951"/>
                    </a:cubicBezTo>
                    <a:cubicBezTo>
                      <a:pt x="1648" y="634"/>
                      <a:pt x="1553" y="413"/>
                      <a:pt x="1426" y="254"/>
                    </a:cubicBezTo>
                    <a:cubicBezTo>
                      <a:pt x="1268" y="96"/>
                      <a:pt x="1078" y="1"/>
                      <a:pt x="824" y="1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776;p28">
                <a:extLst>
                  <a:ext uri="{FF2B5EF4-FFF2-40B4-BE49-F238E27FC236}">
                    <a16:creationId xmlns:a16="http://schemas.microsoft.com/office/drawing/2014/main" id="{CE3EF261-2225-4CE2-AFE7-BC34622CB2D5}"/>
                  </a:ext>
                </a:extLst>
              </p:cNvPr>
              <p:cNvSpPr/>
              <p:nvPr/>
            </p:nvSpPr>
            <p:spPr>
              <a:xfrm>
                <a:off x="1492181" y="1315333"/>
                <a:ext cx="9756" cy="25988"/>
              </a:xfrm>
              <a:custGeom>
                <a:avLst/>
                <a:gdLst/>
                <a:ahLst/>
                <a:cxnLst/>
                <a:rect l="l" t="t" r="r" b="b"/>
                <a:pathLst>
                  <a:path w="476" h="1268" extrusionOk="0">
                    <a:moveTo>
                      <a:pt x="222" y="0"/>
                    </a:moveTo>
                    <a:cubicBezTo>
                      <a:pt x="159" y="0"/>
                      <a:pt x="127" y="32"/>
                      <a:pt x="63" y="64"/>
                    </a:cubicBezTo>
                    <a:cubicBezTo>
                      <a:pt x="32" y="127"/>
                      <a:pt x="0" y="191"/>
                      <a:pt x="0" y="254"/>
                    </a:cubicBezTo>
                    <a:cubicBezTo>
                      <a:pt x="0" y="317"/>
                      <a:pt x="32" y="381"/>
                      <a:pt x="63" y="412"/>
                    </a:cubicBezTo>
                    <a:cubicBezTo>
                      <a:pt x="127" y="444"/>
                      <a:pt x="159" y="476"/>
                      <a:pt x="222" y="476"/>
                    </a:cubicBezTo>
                    <a:cubicBezTo>
                      <a:pt x="317" y="476"/>
                      <a:pt x="349" y="444"/>
                      <a:pt x="412" y="412"/>
                    </a:cubicBezTo>
                    <a:cubicBezTo>
                      <a:pt x="444" y="381"/>
                      <a:pt x="475" y="317"/>
                      <a:pt x="475" y="254"/>
                    </a:cubicBezTo>
                    <a:cubicBezTo>
                      <a:pt x="475" y="191"/>
                      <a:pt x="444" y="127"/>
                      <a:pt x="412" y="64"/>
                    </a:cubicBezTo>
                    <a:cubicBezTo>
                      <a:pt x="349" y="32"/>
                      <a:pt x="317" y="0"/>
                      <a:pt x="222" y="0"/>
                    </a:cubicBezTo>
                    <a:close/>
                    <a:moveTo>
                      <a:pt x="222" y="793"/>
                    </a:moveTo>
                    <a:cubicBezTo>
                      <a:pt x="159" y="793"/>
                      <a:pt x="127" y="824"/>
                      <a:pt x="63" y="856"/>
                    </a:cubicBezTo>
                    <a:cubicBezTo>
                      <a:pt x="32" y="919"/>
                      <a:pt x="0" y="951"/>
                      <a:pt x="0" y="1014"/>
                    </a:cubicBezTo>
                    <a:cubicBezTo>
                      <a:pt x="0" y="1109"/>
                      <a:pt x="32" y="1141"/>
                      <a:pt x="63" y="1205"/>
                    </a:cubicBezTo>
                    <a:cubicBezTo>
                      <a:pt x="127" y="1236"/>
                      <a:pt x="159" y="1268"/>
                      <a:pt x="222" y="1268"/>
                    </a:cubicBezTo>
                    <a:cubicBezTo>
                      <a:pt x="317" y="1268"/>
                      <a:pt x="349" y="1236"/>
                      <a:pt x="412" y="1205"/>
                    </a:cubicBezTo>
                    <a:cubicBezTo>
                      <a:pt x="444" y="1141"/>
                      <a:pt x="475" y="1109"/>
                      <a:pt x="475" y="1014"/>
                    </a:cubicBezTo>
                    <a:cubicBezTo>
                      <a:pt x="475" y="951"/>
                      <a:pt x="444" y="919"/>
                      <a:pt x="412" y="856"/>
                    </a:cubicBezTo>
                    <a:cubicBezTo>
                      <a:pt x="349" y="824"/>
                      <a:pt x="317" y="793"/>
                      <a:pt x="222" y="793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777;p28">
                <a:extLst>
                  <a:ext uri="{FF2B5EF4-FFF2-40B4-BE49-F238E27FC236}">
                    <a16:creationId xmlns:a16="http://schemas.microsoft.com/office/drawing/2014/main" id="{6BEBEB48-871A-4A0E-9468-CF54C1DB0657}"/>
                  </a:ext>
                </a:extLst>
              </p:cNvPr>
              <p:cNvSpPr/>
              <p:nvPr/>
            </p:nvSpPr>
            <p:spPr>
              <a:xfrm>
                <a:off x="1508553" y="1302340"/>
                <a:ext cx="16908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825" h="1871" extrusionOk="0">
                    <a:moveTo>
                      <a:pt x="0" y="1"/>
                    </a:moveTo>
                    <a:lnTo>
                      <a:pt x="0" y="413"/>
                    </a:lnTo>
                    <a:lnTo>
                      <a:pt x="349" y="413"/>
                    </a:lnTo>
                    <a:lnTo>
                      <a:pt x="349" y="1870"/>
                    </a:lnTo>
                    <a:lnTo>
                      <a:pt x="824" y="1870"/>
                    </a:lnTo>
                    <a:lnTo>
                      <a:pt x="824" y="1"/>
                    </a:ln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778;p28">
                <a:extLst>
                  <a:ext uri="{FF2B5EF4-FFF2-40B4-BE49-F238E27FC236}">
                    <a16:creationId xmlns:a16="http://schemas.microsoft.com/office/drawing/2014/main" id="{221C35F3-43F3-4204-84DF-8B4445E7756F}"/>
                  </a:ext>
                </a:extLst>
              </p:cNvPr>
              <p:cNvSpPr/>
              <p:nvPr/>
            </p:nvSpPr>
            <p:spPr>
              <a:xfrm>
                <a:off x="1537123" y="1302340"/>
                <a:ext cx="29902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871" extrusionOk="0">
                    <a:moveTo>
                      <a:pt x="761" y="1"/>
                    </a:moveTo>
                    <a:cubicBezTo>
                      <a:pt x="508" y="1"/>
                      <a:pt x="254" y="96"/>
                      <a:pt x="1" y="286"/>
                    </a:cubicBezTo>
                    <a:lnTo>
                      <a:pt x="191" y="634"/>
                    </a:lnTo>
                    <a:cubicBezTo>
                      <a:pt x="254" y="571"/>
                      <a:pt x="349" y="508"/>
                      <a:pt x="444" y="444"/>
                    </a:cubicBezTo>
                    <a:cubicBezTo>
                      <a:pt x="539" y="413"/>
                      <a:pt x="603" y="381"/>
                      <a:pt x="698" y="381"/>
                    </a:cubicBezTo>
                    <a:cubicBezTo>
                      <a:pt x="761" y="381"/>
                      <a:pt x="825" y="413"/>
                      <a:pt x="856" y="444"/>
                    </a:cubicBezTo>
                    <a:cubicBezTo>
                      <a:pt x="888" y="476"/>
                      <a:pt x="888" y="508"/>
                      <a:pt x="888" y="539"/>
                    </a:cubicBezTo>
                    <a:cubicBezTo>
                      <a:pt x="888" y="603"/>
                      <a:pt x="888" y="634"/>
                      <a:pt x="856" y="698"/>
                    </a:cubicBezTo>
                    <a:cubicBezTo>
                      <a:pt x="825" y="761"/>
                      <a:pt x="761" y="793"/>
                      <a:pt x="729" y="856"/>
                    </a:cubicBezTo>
                    <a:lnTo>
                      <a:pt x="32" y="1553"/>
                    </a:lnTo>
                    <a:lnTo>
                      <a:pt x="64" y="1870"/>
                    </a:lnTo>
                    <a:lnTo>
                      <a:pt x="1458" y="1870"/>
                    </a:lnTo>
                    <a:lnTo>
                      <a:pt x="1458" y="1490"/>
                    </a:lnTo>
                    <a:lnTo>
                      <a:pt x="666" y="1490"/>
                    </a:lnTo>
                    <a:lnTo>
                      <a:pt x="1046" y="1110"/>
                    </a:lnTo>
                    <a:cubicBezTo>
                      <a:pt x="1173" y="983"/>
                      <a:pt x="1268" y="888"/>
                      <a:pt x="1332" y="793"/>
                    </a:cubicBezTo>
                    <a:cubicBezTo>
                      <a:pt x="1395" y="666"/>
                      <a:pt x="1427" y="571"/>
                      <a:pt x="1427" y="476"/>
                    </a:cubicBezTo>
                    <a:cubicBezTo>
                      <a:pt x="1427" y="381"/>
                      <a:pt x="1395" y="286"/>
                      <a:pt x="1332" y="222"/>
                    </a:cubicBezTo>
                    <a:cubicBezTo>
                      <a:pt x="1268" y="159"/>
                      <a:pt x="1205" y="96"/>
                      <a:pt x="1110" y="64"/>
                    </a:cubicBezTo>
                    <a:cubicBezTo>
                      <a:pt x="1015" y="1"/>
                      <a:pt x="888" y="1"/>
                      <a:pt x="761" y="1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" name="Google Shape;1779;p28">
              <a:extLst>
                <a:ext uri="{FF2B5EF4-FFF2-40B4-BE49-F238E27FC236}">
                  <a16:creationId xmlns:a16="http://schemas.microsoft.com/office/drawing/2014/main" id="{1EF65996-8F4B-4BB5-9440-B6B857816238}"/>
                </a:ext>
              </a:extLst>
            </p:cNvPr>
            <p:cNvSpPr/>
            <p:nvPr/>
          </p:nvSpPr>
          <p:spPr>
            <a:xfrm>
              <a:off x="2742414" y="1301049"/>
              <a:ext cx="88333" cy="44187"/>
            </a:xfrm>
            <a:custGeom>
              <a:avLst/>
              <a:gdLst/>
              <a:ahLst/>
              <a:cxnLst/>
              <a:rect l="l" t="t" r="r" b="b"/>
              <a:pathLst>
                <a:path w="4310" h="2156" extrusionOk="0">
                  <a:moveTo>
                    <a:pt x="3707" y="159"/>
                  </a:moveTo>
                  <a:cubicBezTo>
                    <a:pt x="3961" y="159"/>
                    <a:pt x="4151" y="381"/>
                    <a:pt x="4151" y="602"/>
                  </a:cubicBezTo>
                  <a:lnTo>
                    <a:pt x="4151" y="1553"/>
                  </a:lnTo>
                  <a:cubicBezTo>
                    <a:pt x="4151" y="1775"/>
                    <a:pt x="3961" y="1997"/>
                    <a:pt x="3707" y="1997"/>
                  </a:cubicBezTo>
                  <a:lnTo>
                    <a:pt x="602" y="1997"/>
                  </a:lnTo>
                  <a:cubicBezTo>
                    <a:pt x="349" y="1997"/>
                    <a:pt x="158" y="1775"/>
                    <a:pt x="158" y="1553"/>
                  </a:cubicBezTo>
                  <a:lnTo>
                    <a:pt x="158" y="602"/>
                  </a:lnTo>
                  <a:cubicBezTo>
                    <a:pt x="158" y="381"/>
                    <a:pt x="349" y="159"/>
                    <a:pt x="602" y="159"/>
                  </a:cubicBezTo>
                  <a:close/>
                  <a:moveTo>
                    <a:pt x="602" y="0"/>
                  </a:moveTo>
                  <a:cubicBezTo>
                    <a:pt x="254" y="0"/>
                    <a:pt x="0" y="285"/>
                    <a:pt x="0" y="602"/>
                  </a:cubicBezTo>
                  <a:lnTo>
                    <a:pt x="0" y="1553"/>
                  </a:lnTo>
                  <a:cubicBezTo>
                    <a:pt x="0" y="1870"/>
                    <a:pt x="254" y="2155"/>
                    <a:pt x="602" y="2155"/>
                  </a:cubicBezTo>
                  <a:lnTo>
                    <a:pt x="3707" y="2155"/>
                  </a:lnTo>
                  <a:cubicBezTo>
                    <a:pt x="4056" y="2155"/>
                    <a:pt x="4310" y="1870"/>
                    <a:pt x="4310" y="1553"/>
                  </a:cubicBezTo>
                  <a:lnTo>
                    <a:pt x="4310" y="602"/>
                  </a:lnTo>
                  <a:cubicBezTo>
                    <a:pt x="4310" y="285"/>
                    <a:pt x="4056" y="0"/>
                    <a:pt x="3707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80;p28">
              <a:extLst>
                <a:ext uri="{FF2B5EF4-FFF2-40B4-BE49-F238E27FC236}">
                  <a16:creationId xmlns:a16="http://schemas.microsoft.com/office/drawing/2014/main" id="{3B694284-5123-4558-913E-07A195752D52}"/>
                </a:ext>
              </a:extLst>
            </p:cNvPr>
            <p:cNvSpPr/>
            <p:nvPr/>
          </p:nvSpPr>
          <p:spPr>
            <a:xfrm>
              <a:off x="2751493" y="1307545"/>
              <a:ext cx="64969" cy="31193"/>
            </a:xfrm>
            <a:custGeom>
              <a:avLst/>
              <a:gdLst/>
              <a:ahLst/>
              <a:cxnLst/>
              <a:rect l="l" t="t" r="r" b="b"/>
              <a:pathLst>
                <a:path w="3170" h="1522" extrusionOk="0">
                  <a:moveTo>
                    <a:pt x="413" y="0"/>
                  </a:moveTo>
                  <a:cubicBezTo>
                    <a:pt x="159" y="0"/>
                    <a:pt x="1" y="190"/>
                    <a:pt x="1" y="412"/>
                  </a:cubicBezTo>
                  <a:lnTo>
                    <a:pt x="1" y="1109"/>
                  </a:lnTo>
                  <a:cubicBezTo>
                    <a:pt x="1" y="1331"/>
                    <a:pt x="159" y="1521"/>
                    <a:pt x="413" y="1521"/>
                  </a:cubicBezTo>
                  <a:lnTo>
                    <a:pt x="2757" y="1521"/>
                  </a:lnTo>
                  <a:cubicBezTo>
                    <a:pt x="3011" y="1521"/>
                    <a:pt x="3169" y="1331"/>
                    <a:pt x="3169" y="1109"/>
                  </a:cubicBezTo>
                  <a:lnTo>
                    <a:pt x="3169" y="412"/>
                  </a:lnTo>
                  <a:cubicBezTo>
                    <a:pt x="3169" y="190"/>
                    <a:pt x="3011" y="0"/>
                    <a:pt x="2757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81;p28">
              <a:extLst>
                <a:ext uri="{FF2B5EF4-FFF2-40B4-BE49-F238E27FC236}">
                  <a16:creationId xmlns:a16="http://schemas.microsoft.com/office/drawing/2014/main" id="{27C64D3C-3BE7-43ED-B89C-CFEEBDEFC955}"/>
                </a:ext>
              </a:extLst>
            </p:cNvPr>
            <p:cNvSpPr/>
            <p:nvPr/>
          </p:nvSpPr>
          <p:spPr>
            <a:xfrm>
              <a:off x="2827488" y="1312075"/>
              <a:ext cx="11047" cy="22114"/>
            </a:xfrm>
            <a:custGeom>
              <a:avLst/>
              <a:gdLst/>
              <a:ahLst/>
              <a:cxnLst/>
              <a:rect l="l" t="t" r="r" b="b"/>
              <a:pathLst>
                <a:path w="539" h="1079" extrusionOk="0">
                  <a:moveTo>
                    <a:pt x="380" y="191"/>
                  </a:moveTo>
                  <a:lnTo>
                    <a:pt x="380" y="888"/>
                  </a:lnTo>
                  <a:lnTo>
                    <a:pt x="159" y="888"/>
                  </a:lnTo>
                  <a:lnTo>
                    <a:pt x="159" y="191"/>
                  </a:lnTo>
                  <a:close/>
                  <a:moveTo>
                    <a:pt x="0" y="1"/>
                  </a:moveTo>
                  <a:lnTo>
                    <a:pt x="0" y="1078"/>
                  </a:lnTo>
                  <a:lnTo>
                    <a:pt x="539" y="1078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1757;p28">
            <a:extLst>
              <a:ext uri="{FF2B5EF4-FFF2-40B4-BE49-F238E27FC236}">
                <a16:creationId xmlns:a16="http://schemas.microsoft.com/office/drawing/2014/main" id="{AB65B734-4308-454B-8B1B-928EB0A50EE9}"/>
              </a:ext>
            </a:extLst>
          </p:cNvPr>
          <p:cNvGrpSpPr/>
          <p:nvPr/>
        </p:nvGrpSpPr>
        <p:grpSpPr>
          <a:xfrm>
            <a:off x="2380826" y="1646622"/>
            <a:ext cx="1686324" cy="3228531"/>
            <a:chOff x="1187675" y="1106225"/>
            <a:chExt cx="1845049" cy="3625811"/>
          </a:xfrm>
        </p:grpSpPr>
        <p:grpSp>
          <p:nvGrpSpPr>
            <p:cNvPr id="77" name="Google Shape;1758;p28">
              <a:extLst>
                <a:ext uri="{FF2B5EF4-FFF2-40B4-BE49-F238E27FC236}">
                  <a16:creationId xmlns:a16="http://schemas.microsoft.com/office/drawing/2014/main" id="{357F5E58-A44F-4D34-80DD-5DAF5980A54E}"/>
                </a:ext>
              </a:extLst>
            </p:cNvPr>
            <p:cNvGrpSpPr/>
            <p:nvPr/>
          </p:nvGrpSpPr>
          <p:grpSpPr>
            <a:xfrm>
              <a:off x="1187675" y="1106225"/>
              <a:ext cx="1845049" cy="3625811"/>
              <a:chOff x="1187675" y="1106225"/>
              <a:chExt cx="1845049" cy="3625811"/>
            </a:xfrm>
          </p:grpSpPr>
          <p:sp>
            <p:nvSpPr>
              <p:cNvPr id="96" name="Google Shape;1759;p28">
                <a:extLst>
                  <a:ext uri="{FF2B5EF4-FFF2-40B4-BE49-F238E27FC236}">
                    <a16:creationId xmlns:a16="http://schemas.microsoft.com/office/drawing/2014/main" id="{06E073A9-B1D5-416E-AC52-72B7A2763DEE}"/>
                  </a:ext>
                </a:extLst>
              </p:cNvPr>
              <p:cNvSpPr/>
              <p:nvPr/>
            </p:nvSpPr>
            <p:spPr>
              <a:xfrm>
                <a:off x="1220795" y="1106225"/>
                <a:ext cx="1780114" cy="3625811"/>
              </a:xfrm>
              <a:custGeom>
                <a:avLst/>
                <a:gdLst/>
                <a:ahLst/>
                <a:cxnLst/>
                <a:rect l="l" t="t" r="r" b="b"/>
                <a:pathLst>
                  <a:path w="86856" h="176912" extrusionOk="0">
                    <a:moveTo>
                      <a:pt x="13277" y="0"/>
                    </a:moveTo>
                    <a:cubicBezTo>
                      <a:pt x="5957" y="0"/>
                      <a:pt x="0" y="5926"/>
                      <a:pt x="0" y="13277"/>
                    </a:cubicBezTo>
                    <a:lnTo>
                      <a:pt x="0" y="163635"/>
                    </a:lnTo>
                    <a:cubicBezTo>
                      <a:pt x="0" y="170986"/>
                      <a:pt x="5957" y="176912"/>
                      <a:pt x="13277" y="176912"/>
                    </a:cubicBezTo>
                    <a:lnTo>
                      <a:pt x="73610" y="176912"/>
                    </a:lnTo>
                    <a:cubicBezTo>
                      <a:pt x="80930" y="176912"/>
                      <a:pt x="86856" y="170986"/>
                      <a:pt x="86856" y="163635"/>
                    </a:cubicBezTo>
                    <a:lnTo>
                      <a:pt x="86856" y="13277"/>
                    </a:lnTo>
                    <a:cubicBezTo>
                      <a:pt x="86856" y="5926"/>
                      <a:pt x="80930" y="0"/>
                      <a:pt x="73610" y="0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760;p28">
                <a:extLst>
                  <a:ext uri="{FF2B5EF4-FFF2-40B4-BE49-F238E27FC236}">
                    <a16:creationId xmlns:a16="http://schemas.microsoft.com/office/drawing/2014/main" id="{24C362C2-35B0-4239-BA67-40F396EE7174}"/>
                  </a:ext>
                </a:extLst>
              </p:cNvPr>
              <p:cNvSpPr/>
              <p:nvPr/>
            </p:nvSpPr>
            <p:spPr>
              <a:xfrm>
                <a:off x="2983351" y="1943335"/>
                <a:ext cx="49372" cy="420844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0534" extrusionOk="0">
                    <a:moveTo>
                      <a:pt x="1204" y="0"/>
                    </a:moveTo>
                    <a:cubicBezTo>
                      <a:pt x="539" y="0"/>
                      <a:pt x="0" y="539"/>
                      <a:pt x="0" y="1204"/>
                    </a:cubicBezTo>
                    <a:lnTo>
                      <a:pt x="0" y="19330"/>
                    </a:lnTo>
                    <a:cubicBezTo>
                      <a:pt x="0" y="19963"/>
                      <a:pt x="539" y="20534"/>
                      <a:pt x="1204" y="20534"/>
                    </a:cubicBezTo>
                    <a:cubicBezTo>
                      <a:pt x="1870" y="20534"/>
                      <a:pt x="2408" y="19963"/>
                      <a:pt x="2408" y="19330"/>
                    </a:cubicBezTo>
                    <a:lnTo>
                      <a:pt x="2408" y="1204"/>
                    </a:lnTo>
                    <a:cubicBezTo>
                      <a:pt x="2408" y="539"/>
                      <a:pt x="1870" y="0"/>
                      <a:pt x="1204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761;p28">
                <a:extLst>
                  <a:ext uri="{FF2B5EF4-FFF2-40B4-BE49-F238E27FC236}">
                    <a16:creationId xmlns:a16="http://schemas.microsoft.com/office/drawing/2014/main" id="{56FFD737-3FCB-496A-8C70-FEA2608084DE}"/>
                  </a:ext>
                </a:extLst>
              </p:cNvPr>
              <p:cNvSpPr/>
              <p:nvPr/>
            </p:nvSpPr>
            <p:spPr>
              <a:xfrm>
                <a:off x="1189622" y="1845267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7"/>
                    </a:cubicBezTo>
                    <a:lnTo>
                      <a:pt x="0" y="11820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03" y="13468"/>
                      <a:pt x="3264" y="12739"/>
                      <a:pt x="3264" y="11820"/>
                    </a:cubicBezTo>
                    <a:lnTo>
                      <a:pt x="3264" y="1617"/>
                    </a:lnTo>
                    <a:cubicBezTo>
                      <a:pt x="3264" y="729"/>
                      <a:pt x="2503" y="0"/>
                      <a:pt x="1616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762;p28">
                <a:extLst>
                  <a:ext uri="{FF2B5EF4-FFF2-40B4-BE49-F238E27FC236}">
                    <a16:creationId xmlns:a16="http://schemas.microsoft.com/office/drawing/2014/main" id="{5953EF4F-2F3F-4582-ACA0-6390BDD545D6}"/>
                  </a:ext>
                </a:extLst>
              </p:cNvPr>
              <p:cNvSpPr/>
              <p:nvPr/>
            </p:nvSpPr>
            <p:spPr>
              <a:xfrm>
                <a:off x="1187675" y="2173881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6"/>
                    </a:cubicBezTo>
                    <a:lnTo>
                      <a:pt x="0" y="11852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35" y="13468"/>
                      <a:pt x="3264" y="12739"/>
                      <a:pt x="3264" y="11852"/>
                    </a:cubicBezTo>
                    <a:lnTo>
                      <a:pt x="3264" y="1616"/>
                    </a:lnTo>
                    <a:cubicBezTo>
                      <a:pt x="3264" y="729"/>
                      <a:pt x="2535" y="0"/>
                      <a:pt x="1616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763;p28">
                <a:extLst>
                  <a:ext uri="{FF2B5EF4-FFF2-40B4-BE49-F238E27FC236}">
                    <a16:creationId xmlns:a16="http://schemas.microsoft.com/office/drawing/2014/main" id="{E3BD1154-4DF1-4360-8187-93DED5A51213}"/>
                  </a:ext>
                </a:extLst>
              </p:cNvPr>
              <p:cNvSpPr/>
              <p:nvPr/>
            </p:nvSpPr>
            <p:spPr>
              <a:xfrm>
                <a:off x="1194807" y="1580290"/>
                <a:ext cx="52631" cy="158488"/>
              </a:xfrm>
              <a:custGeom>
                <a:avLst/>
                <a:gdLst/>
                <a:ahLst/>
                <a:cxnLst/>
                <a:rect l="l" t="t" r="r" b="b"/>
                <a:pathLst>
                  <a:path w="2568" h="7733" extrusionOk="0">
                    <a:moveTo>
                      <a:pt x="1268" y="1"/>
                    </a:moveTo>
                    <a:cubicBezTo>
                      <a:pt x="571" y="1"/>
                      <a:pt x="1" y="571"/>
                      <a:pt x="1" y="1300"/>
                    </a:cubicBezTo>
                    <a:lnTo>
                      <a:pt x="1" y="6434"/>
                    </a:lnTo>
                    <a:cubicBezTo>
                      <a:pt x="1" y="7131"/>
                      <a:pt x="571" y="7733"/>
                      <a:pt x="1268" y="7733"/>
                    </a:cubicBezTo>
                    <a:cubicBezTo>
                      <a:pt x="1997" y="7733"/>
                      <a:pt x="2567" y="7131"/>
                      <a:pt x="2567" y="6434"/>
                    </a:cubicBezTo>
                    <a:lnTo>
                      <a:pt x="2567" y="1300"/>
                    </a:lnTo>
                    <a:cubicBezTo>
                      <a:pt x="2567" y="571"/>
                      <a:pt x="1997" y="1"/>
                      <a:pt x="1268" y="1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78" name="Google Shape;1764;p28">
              <a:extLst>
                <a:ext uri="{FF2B5EF4-FFF2-40B4-BE49-F238E27FC236}">
                  <a16:creationId xmlns:a16="http://schemas.microsoft.com/office/drawing/2014/main" id="{972FE05D-1375-465B-8314-70521BB61010}"/>
                </a:ext>
              </a:extLst>
            </p:cNvPr>
            <p:cNvSpPr/>
            <p:nvPr/>
          </p:nvSpPr>
          <p:spPr>
            <a:xfrm>
              <a:off x="1331180" y="1216610"/>
              <a:ext cx="1559977" cy="3405675"/>
            </a:xfrm>
            <a:custGeom>
              <a:avLst/>
              <a:gdLst/>
              <a:ahLst/>
              <a:cxnLst/>
              <a:rect l="l" t="t" r="r" b="b"/>
              <a:pathLst>
                <a:path w="76115" h="166171" extrusionOk="0">
                  <a:moveTo>
                    <a:pt x="7891" y="1"/>
                  </a:moveTo>
                  <a:cubicBezTo>
                    <a:pt x="3550" y="1"/>
                    <a:pt x="1" y="3518"/>
                    <a:pt x="1" y="7891"/>
                  </a:cubicBezTo>
                  <a:lnTo>
                    <a:pt x="1" y="158249"/>
                  </a:lnTo>
                  <a:cubicBezTo>
                    <a:pt x="1" y="162622"/>
                    <a:pt x="3550" y="166171"/>
                    <a:pt x="7891" y="166171"/>
                  </a:cubicBezTo>
                  <a:lnTo>
                    <a:pt x="68224" y="166171"/>
                  </a:lnTo>
                  <a:cubicBezTo>
                    <a:pt x="72565" y="166171"/>
                    <a:pt x="76115" y="162622"/>
                    <a:pt x="76115" y="158249"/>
                  </a:cubicBezTo>
                  <a:lnTo>
                    <a:pt x="76115" y="7891"/>
                  </a:lnTo>
                  <a:cubicBezTo>
                    <a:pt x="76115" y="3518"/>
                    <a:pt x="72565" y="1"/>
                    <a:pt x="68224" y="1"/>
                  </a:cubicBezTo>
                  <a:lnTo>
                    <a:pt x="61380" y="1"/>
                  </a:lnTo>
                  <a:cubicBezTo>
                    <a:pt x="60556" y="1"/>
                    <a:pt x="59922" y="635"/>
                    <a:pt x="59922" y="1459"/>
                  </a:cubicBezTo>
                  <a:cubicBezTo>
                    <a:pt x="59922" y="3994"/>
                    <a:pt x="57862" y="6053"/>
                    <a:pt x="55296" y="6053"/>
                  </a:cubicBezTo>
                  <a:lnTo>
                    <a:pt x="20978" y="6053"/>
                  </a:lnTo>
                  <a:cubicBezTo>
                    <a:pt x="18443" y="6053"/>
                    <a:pt x="16383" y="3994"/>
                    <a:pt x="16383" y="1459"/>
                  </a:cubicBezTo>
                  <a:cubicBezTo>
                    <a:pt x="16383" y="635"/>
                    <a:pt x="15718" y="1"/>
                    <a:pt x="1492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765;p28">
              <a:extLst>
                <a:ext uri="{FF2B5EF4-FFF2-40B4-BE49-F238E27FC236}">
                  <a16:creationId xmlns:a16="http://schemas.microsoft.com/office/drawing/2014/main" id="{CCDB66C2-6676-4197-B0CF-9B058A09F81F}"/>
                </a:ext>
              </a:extLst>
            </p:cNvPr>
            <p:cNvSpPr/>
            <p:nvPr/>
          </p:nvSpPr>
          <p:spPr>
            <a:xfrm>
              <a:off x="2618359" y="1297154"/>
              <a:ext cx="11723" cy="49372"/>
            </a:xfrm>
            <a:custGeom>
              <a:avLst/>
              <a:gdLst/>
              <a:ahLst/>
              <a:cxnLst/>
              <a:rect l="l" t="t" r="r" b="b"/>
              <a:pathLst>
                <a:path w="572" h="2409" extrusionOk="0">
                  <a:moveTo>
                    <a:pt x="1" y="0"/>
                  </a:moveTo>
                  <a:lnTo>
                    <a:pt x="1" y="2408"/>
                  </a:lnTo>
                  <a:lnTo>
                    <a:pt x="571" y="2408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766;p28">
              <a:extLst>
                <a:ext uri="{FF2B5EF4-FFF2-40B4-BE49-F238E27FC236}">
                  <a16:creationId xmlns:a16="http://schemas.microsoft.com/office/drawing/2014/main" id="{3FD6953A-C629-4295-8969-4DFB8661C990}"/>
                </a:ext>
              </a:extLst>
            </p:cNvPr>
            <p:cNvSpPr/>
            <p:nvPr/>
          </p:nvSpPr>
          <p:spPr>
            <a:xfrm>
              <a:off x="2598233" y="1308181"/>
              <a:ext cx="11703" cy="38346"/>
            </a:xfrm>
            <a:custGeom>
              <a:avLst/>
              <a:gdLst/>
              <a:ahLst/>
              <a:cxnLst/>
              <a:rect l="l" t="t" r="r" b="b"/>
              <a:pathLst>
                <a:path w="571" h="1871" extrusionOk="0">
                  <a:moveTo>
                    <a:pt x="0" y="1"/>
                  </a:moveTo>
                  <a:lnTo>
                    <a:pt x="0" y="1870"/>
                  </a:lnTo>
                  <a:lnTo>
                    <a:pt x="571" y="1870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767;p28">
              <a:extLst>
                <a:ext uri="{FF2B5EF4-FFF2-40B4-BE49-F238E27FC236}">
                  <a16:creationId xmlns:a16="http://schemas.microsoft.com/office/drawing/2014/main" id="{7DE558E5-5B2A-471A-9ECE-7599A46A6CE1}"/>
                </a:ext>
              </a:extLst>
            </p:cNvPr>
            <p:cNvSpPr/>
            <p:nvPr/>
          </p:nvSpPr>
          <p:spPr>
            <a:xfrm>
              <a:off x="2578107" y="1321830"/>
              <a:ext cx="11703" cy="24696"/>
            </a:xfrm>
            <a:custGeom>
              <a:avLst/>
              <a:gdLst/>
              <a:ahLst/>
              <a:cxnLst/>
              <a:rect l="l" t="t" r="r" b="b"/>
              <a:pathLst>
                <a:path w="571" h="1205" extrusionOk="0">
                  <a:moveTo>
                    <a:pt x="0" y="0"/>
                  </a:moveTo>
                  <a:lnTo>
                    <a:pt x="0" y="1204"/>
                  </a:lnTo>
                  <a:lnTo>
                    <a:pt x="570" y="1204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768;p28">
              <a:extLst>
                <a:ext uri="{FF2B5EF4-FFF2-40B4-BE49-F238E27FC236}">
                  <a16:creationId xmlns:a16="http://schemas.microsoft.com/office/drawing/2014/main" id="{1B5D7104-799C-4B3B-B572-9636F3DC2EEE}"/>
                </a:ext>
              </a:extLst>
            </p:cNvPr>
            <p:cNvSpPr/>
            <p:nvPr/>
          </p:nvSpPr>
          <p:spPr>
            <a:xfrm>
              <a:off x="2557960" y="1332856"/>
              <a:ext cx="11723" cy="13670"/>
            </a:xfrm>
            <a:custGeom>
              <a:avLst/>
              <a:gdLst/>
              <a:ahLst/>
              <a:cxnLst/>
              <a:rect l="l" t="t" r="r" b="b"/>
              <a:pathLst>
                <a:path w="572" h="667" extrusionOk="0">
                  <a:moveTo>
                    <a:pt x="1" y="1"/>
                  </a:moveTo>
                  <a:lnTo>
                    <a:pt x="1" y="666"/>
                  </a:lnTo>
                  <a:lnTo>
                    <a:pt x="571" y="666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769;p28">
              <a:extLst>
                <a:ext uri="{FF2B5EF4-FFF2-40B4-BE49-F238E27FC236}">
                  <a16:creationId xmlns:a16="http://schemas.microsoft.com/office/drawing/2014/main" id="{141E9951-F6D4-461B-96FC-BA475C205003}"/>
                </a:ext>
              </a:extLst>
            </p:cNvPr>
            <p:cNvSpPr/>
            <p:nvPr/>
          </p:nvSpPr>
          <p:spPr>
            <a:xfrm>
              <a:off x="2676154" y="1331565"/>
              <a:ext cx="15617" cy="14961"/>
            </a:xfrm>
            <a:custGeom>
              <a:avLst/>
              <a:gdLst/>
              <a:ahLst/>
              <a:cxnLst/>
              <a:rect l="l" t="t" r="r" b="b"/>
              <a:pathLst>
                <a:path w="762" h="730" extrusionOk="0">
                  <a:moveTo>
                    <a:pt x="381" y="1"/>
                  </a:moveTo>
                  <a:cubicBezTo>
                    <a:pt x="191" y="1"/>
                    <a:pt x="1" y="159"/>
                    <a:pt x="1" y="349"/>
                  </a:cubicBezTo>
                  <a:cubicBezTo>
                    <a:pt x="1" y="571"/>
                    <a:pt x="191" y="729"/>
                    <a:pt x="381" y="729"/>
                  </a:cubicBezTo>
                  <a:cubicBezTo>
                    <a:pt x="603" y="729"/>
                    <a:pt x="761" y="571"/>
                    <a:pt x="761" y="349"/>
                  </a:cubicBezTo>
                  <a:cubicBezTo>
                    <a:pt x="761" y="159"/>
                    <a:pt x="603" y="1"/>
                    <a:pt x="381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770;p28">
              <a:extLst>
                <a:ext uri="{FF2B5EF4-FFF2-40B4-BE49-F238E27FC236}">
                  <a16:creationId xmlns:a16="http://schemas.microsoft.com/office/drawing/2014/main" id="{027DA935-1C3D-4488-A4D0-ABBB7713D189}"/>
                </a:ext>
              </a:extLst>
            </p:cNvPr>
            <p:cNvSpPr/>
            <p:nvPr/>
          </p:nvSpPr>
          <p:spPr>
            <a:xfrm>
              <a:off x="2665763" y="1315825"/>
              <a:ext cx="36399" cy="13158"/>
            </a:xfrm>
            <a:custGeom>
              <a:avLst/>
              <a:gdLst/>
              <a:ahLst/>
              <a:cxnLst/>
              <a:rect l="l" t="t" r="r" b="b"/>
              <a:pathLst>
                <a:path w="1776" h="642" extrusionOk="0">
                  <a:moveTo>
                    <a:pt x="900" y="0"/>
                  </a:moveTo>
                  <a:cubicBezTo>
                    <a:pt x="595" y="0"/>
                    <a:pt x="286" y="119"/>
                    <a:pt x="64" y="357"/>
                  </a:cubicBezTo>
                  <a:cubicBezTo>
                    <a:pt x="1" y="420"/>
                    <a:pt x="1" y="515"/>
                    <a:pt x="64" y="578"/>
                  </a:cubicBezTo>
                  <a:cubicBezTo>
                    <a:pt x="96" y="610"/>
                    <a:pt x="144" y="626"/>
                    <a:pt x="191" y="626"/>
                  </a:cubicBezTo>
                  <a:cubicBezTo>
                    <a:pt x="239" y="626"/>
                    <a:pt x="286" y="610"/>
                    <a:pt x="318" y="578"/>
                  </a:cubicBezTo>
                  <a:cubicBezTo>
                    <a:pt x="476" y="420"/>
                    <a:pt x="690" y="341"/>
                    <a:pt x="900" y="341"/>
                  </a:cubicBezTo>
                  <a:cubicBezTo>
                    <a:pt x="1110" y="341"/>
                    <a:pt x="1316" y="420"/>
                    <a:pt x="1459" y="578"/>
                  </a:cubicBezTo>
                  <a:lnTo>
                    <a:pt x="1585" y="642"/>
                  </a:lnTo>
                  <a:lnTo>
                    <a:pt x="1712" y="578"/>
                  </a:lnTo>
                  <a:cubicBezTo>
                    <a:pt x="1775" y="515"/>
                    <a:pt x="1775" y="420"/>
                    <a:pt x="1712" y="357"/>
                  </a:cubicBezTo>
                  <a:cubicBezTo>
                    <a:pt x="1506" y="119"/>
                    <a:pt x="1205" y="0"/>
                    <a:pt x="900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771;p28">
              <a:extLst>
                <a:ext uri="{FF2B5EF4-FFF2-40B4-BE49-F238E27FC236}">
                  <a16:creationId xmlns:a16="http://schemas.microsoft.com/office/drawing/2014/main" id="{8F1C76C4-F153-490C-B8E8-0E301A47DF71}"/>
                </a:ext>
              </a:extLst>
            </p:cNvPr>
            <p:cNvSpPr/>
            <p:nvPr/>
          </p:nvSpPr>
          <p:spPr>
            <a:xfrm>
              <a:off x="2659287" y="1303549"/>
              <a:ext cx="49372" cy="14408"/>
            </a:xfrm>
            <a:custGeom>
              <a:avLst/>
              <a:gdLst/>
              <a:ahLst/>
              <a:cxnLst/>
              <a:rect l="l" t="t" r="r" b="b"/>
              <a:pathLst>
                <a:path w="2409" h="703" extrusionOk="0">
                  <a:moveTo>
                    <a:pt x="1221" y="1"/>
                  </a:moveTo>
                  <a:cubicBezTo>
                    <a:pt x="812" y="1"/>
                    <a:pt x="400" y="144"/>
                    <a:pt x="95" y="417"/>
                  </a:cubicBezTo>
                  <a:cubicBezTo>
                    <a:pt x="0" y="449"/>
                    <a:pt x="0" y="575"/>
                    <a:pt x="63" y="639"/>
                  </a:cubicBezTo>
                  <a:cubicBezTo>
                    <a:pt x="101" y="676"/>
                    <a:pt x="149" y="691"/>
                    <a:pt x="201" y="691"/>
                  </a:cubicBezTo>
                  <a:cubicBezTo>
                    <a:pt x="238" y="691"/>
                    <a:pt x="278" y="684"/>
                    <a:pt x="317" y="670"/>
                  </a:cubicBezTo>
                  <a:cubicBezTo>
                    <a:pt x="555" y="449"/>
                    <a:pt x="879" y="338"/>
                    <a:pt x="1204" y="338"/>
                  </a:cubicBezTo>
                  <a:cubicBezTo>
                    <a:pt x="1529" y="338"/>
                    <a:pt x="1854" y="449"/>
                    <a:pt x="2091" y="670"/>
                  </a:cubicBezTo>
                  <a:lnTo>
                    <a:pt x="2218" y="702"/>
                  </a:lnTo>
                  <a:lnTo>
                    <a:pt x="2345" y="639"/>
                  </a:lnTo>
                  <a:cubicBezTo>
                    <a:pt x="2408" y="575"/>
                    <a:pt x="2408" y="449"/>
                    <a:pt x="2313" y="417"/>
                  </a:cubicBezTo>
                  <a:cubicBezTo>
                    <a:pt x="2016" y="136"/>
                    <a:pt x="1620" y="1"/>
                    <a:pt x="1221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772;p28">
              <a:extLst>
                <a:ext uri="{FF2B5EF4-FFF2-40B4-BE49-F238E27FC236}">
                  <a16:creationId xmlns:a16="http://schemas.microsoft.com/office/drawing/2014/main" id="{09FC0233-C9D4-4B39-829F-1BAD64E8D1D2}"/>
                </a:ext>
              </a:extLst>
            </p:cNvPr>
            <p:cNvSpPr/>
            <p:nvPr/>
          </p:nvSpPr>
          <p:spPr>
            <a:xfrm>
              <a:off x="2652790" y="1290166"/>
              <a:ext cx="62366" cy="16150"/>
            </a:xfrm>
            <a:custGeom>
              <a:avLst/>
              <a:gdLst/>
              <a:ahLst/>
              <a:cxnLst/>
              <a:rect l="l" t="t" r="r" b="b"/>
              <a:pathLst>
                <a:path w="3043" h="788" extrusionOk="0">
                  <a:moveTo>
                    <a:pt x="1537" y="1"/>
                  </a:moveTo>
                  <a:cubicBezTo>
                    <a:pt x="1022" y="1"/>
                    <a:pt x="507" y="167"/>
                    <a:pt x="95" y="500"/>
                  </a:cubicBezTo>
                  <a:cubicBezTo>
                    <a:pt x="0" y="531"/>
                    <a:pt x="0" y="658"/>
                    <a:pt x="64" y="721"/>
                  </a:cubicBezTo>
                  <a:cubicBezTo>
                    <a:pt x="103" y="761"/>
                    <a:pt x="154" y="788"/>
                    <a:pt x="202" y="788"/>
                  </a:cubicBezTo>
                  <a:cubicBezTo>
                    <a:pt x="232" y="788"/>
                    <a:pt x="261" y="777"/>
                    <a:pt x="285" y="753"/>
                  </a:cubicBezTo>
                  <a:cubicBezTo>
                    <a:pt x="634" y="468"/>
                    <a:pt x="1078" y="325"/>
                    <a:pt x="1521" y="325"/>
                  </a:cubicBezTo>
                  <a:cubicBezTo>
                    <a:pt x="1965" y="325"/>
                    <a:pt x="2408" y="468"/>
                    <a:pt x="2757" y="753"/>
                  </a:cubicBezTo>
                  <a:lnTo>
                    <a:pt x="2852" y="785"/>
                  </a:lnTo>
                  <a:cubicBezTo>
                    <a:pt x="2915" y="785"/>
                    <a:pt x="2947" y="753"/>
                    <a:pt x="3010" y="721"/>
                  </a:cubicBezTo>
                  <a:cubicBezTo>
                    <a:pt x="3042" y="658"/>
                    <a:pt x="3042" y="531"/>
                    <a:pt x="2979" y="500"/>
                  </a:cubicBezTo>
                  <a:cubicBezTo>
                    <a:pt x="2567" y="167"/>
                    <a:pt x="2052" y="1"/>
                    <a:pt x="1537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" name="Google Shape;1773;p28">
              <a:extLst>
                <a:ext uri="{FF2B5EF4-FFF2-40B4-BE49-F238E27FC236}">
                  <a16:creationId xmlns:a16="http://schemas.microsoft.com/office/drawing/2014/main" id="{D3A104C6-E7E6-4D3F-946A-0976F06195F9}"/>
                </a:ext>
              </a:extLst>
            </p:cNvPr>
            <p:cNvGrpSpPr/>
            <p:nvPr/>
          </p:nvGrpSpPr>
          <p:grpSpPr>
            <a:xfrm>
              <a:off x="1423407" y="1302340"/>
              <a:ext cx="143618" cy="38981"/>
              <a:chOff x="1423407" y="1302340"/>
              <a:chExt cx="143618" cy="38981"/>
            </a:xfrm>
          </p:grpSpPr>
          <p:sp>
            <p:nvSpPr>
              <p:cNvPr id="91" name="Google Shape;1774;p28">
                <a:extLst>
                  <a:ext uri="{FF2B5EF4-FFF2-40B4-BE49-F238E27FC236}">
                    <a16:creationId xmlns:a16="http://schemas.microsoft.com/office/drawing/2014/main" id="{790D2B73-BE22-4047-A284-F41BF5F5A00C}"/>
                  </a:ext>
                </a:extLst>
              </p:cNvPr>
              <p:cNvSpPr/>
              <p:nvPr/>
            </p:nvSpPr>
            <p:spPr>
              <a:xfrm>
                <a:off x="1423407" y="1302340"/>
                <a:ext cx="16908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825" h="1871" extrusionOk="0">
                    <a:moveTo>
                      <a:pt x="1" y="1"/>
                    </a:moveTo>
                    <a:lnTo>
                      <a:pt x="1" y="413"/>
                    </a:lnTo>
                    <a:lnTo>
                      <a:pt x="349" y="413"/>
                    </a:lnTo>
                    <a:lnTo>
                      <a:pt x="349" y="1870"/>
                    </a:lnTo>
                    <a:lnTo>
                      <a:pt x="824" y="1870"/>
                    </a:lnTo>
                    <a:lnTo>
                      <a:pt x="824" y="1"/>
                    </a:ln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775;p28">
                <a:extLst>
                  <a:ext uri="{FF2B5EF4-FFF2-40B4-BE49-F238E27FC236}">
                    <a16:creationId xmlns:a16="http://schemas.microsoft.com/office/drawing/2014/main" id="{20987651-210F-49AE-A968-975D8827441C}"/>
                  </a:ext>
                </a:extLst>
              </p:cNvPr>
              <p:cNvSpPr/>
              <p:nvPr/>
            </p:nvSpPr>
            <p:spPr>
              <a:xfrm>
                <a:off x="1453288" y="1302340"/>
                <a:ext cx="33776" cy="38981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1902" extrusionOk="0">
                    <a:moveTo>
                      <a:pt x="824" y="349"/>
                    </a:moveTo>
                    <a:cubicBezTo>
                      <a:pt x="919" y="349"/>
                      <a:pt x="1014" y="413"/>
                      <a:pt x="1078" y="508"/>
                    </a:cubicBezTo>
                    <a:cubicBezTo>
                      <a:pt x="1109" y="603"/>
                      <a:pt x="1141" y="729"/>
                      <a:pt x="1141" y="951"/>
                    </a:cubicBezTo>
                    <a:cubicBezTo>
                      <a:pt x="1141" y="1141"/>
                      <a:pt x="1109" y="1300"/>
                      <a:pt x="1078" y="1395"/>
                    </a:cubicBezTo>
                    <a:cubicBezTo>
                      <a:pt x="1014" y="1490"/>
                      <a:pt x="919" y="1522"/>
                      <a:pt x="824" y="1522"/>
                    </a:cubicBezTo>
                    <a:cubicBezTo>
                      <a:pt x="697" y="1522"/>
                      <a:pt x="602" y="1490"/>
                      <a:pt x="571" y="1395"/>
                    </a:cubicBezTo>
                    <a:cubicBezTo>
                      <a:pt x="507" y="1300"/>
                      <a:pt x="476" y="1141"/>
                      <a:pt x="476" y="951"/>
                    </a:cubicBezTo>
                    <a:cubicBezTo>
                      <a:pt x="476" y="729"/>
                      <a:pt x="507" y="603"/>
                      <a:pt x="571" y="508"/>
                    </a:cubicBezTo>
                    <a:cubicBezTo>
                      <a:pt x="602" y="413"/>
                      <a:pt x="697" y="349"/>
                      <a:pt x="824" y="349"/>
                    </a:cubicBezTo>
                    <a:close/>
                    <a:moveTo>
                      <a:pt x="824" y="1"/>
                    </a:moveTo>
                    <a:cubicBezTo>
                      <a:pt x="539" y="1"/>
                      <a:pt x="349" y="96"/>
                      <a:pt x="190" y="254"/>
                    </a:cubicBezTo>
                    <a:cubicBezTo>
                      <a:pt x="64" y="413"/>
                      <a:pt x="0" y="634"/>
                      <a:pt x="0" y="951"/>
                    </a:cubicBezTo>
                    <a:cubicBezTo>
                      <a:pt x="0" y="1236"/>
                      <a:pt x="64" y="1490"/>
                      <a:pt x="190" y="1648"/>
                    </a:cubicBezTo>
                    <a:cubicBezTo>
                      <a:pt x="349" y="1807"/>
                      <a:pt x="539" y="1902"/>
                      <a:pt x="824" y="1902"/>
                    </a:cubicBezTo>
                    <a:cubicBezTo>
                      <a:pt x="1078" y="1902"/>
                      <a:pt x="1268" y="1807"/>
                      <a:pt x="1426" y="1648"/>
                    </a:cubicBezTo>
                    <a:cubicBezTo>
                      <a:pt x="1553" y="1490"/>
                      <a:pt x="1648" y="1236"/>
                      <a:pt x="1648" y="951"/>
                    </a:cubicBezTo>
                    <a:cubicBezTo>
                      <a:pt x="1648" y="634"/>
                      <a:pt x="1553" y="413"/>
                      <a:pt x="1426" y="254"/>
                    </a:cubicBezTo>
                    <a:cubicBezTo>
                      <a:pt x="1268" y="96"/>
                      <a:pt x="1078" y="1"/>
                      <a:pt x="824" y="1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776;p28">
                <a:extLst>
                  <a:ext uri="{FF2B5EF4-FFF2-40B4-BE49-F238E27FC236}">
                    <a16:creationId xmlns:a16="http://schemas.microsoft.com/office/drawing/2014/main" id="{56902FDE-3DC2-40FD-AF91-AE43E8E92C94}"/>
                  </a:ext>
                </a:extLst>
              </p:cNvPr>
              <p:cNvSpPr/>
              <p:nvPr/>
            </p:nvSpPr>
            <p:spPr>
              <a:xfrm>
                <a:off x="1492181" y="1315333"/>
                <a:ext cx="9756" cy="25988"/>
              </a:xfrm>
              <a:custGeom>
                <a:avLst/>
                <a:gdLst/>
                <a:ahLst/>
                <a:cxnLst/>
                <a:rect l="l" t="t" r="r" b="b"/>
                <a:pathLst>
                  <a:path w="476" h="1268" extrusionOk="0">
                    <a:moveTo>
                      <a:pt x="222" y="0"/>
                    </a:moveTo>
                    <a:cubicBezTo>
                      <a:pt x="159" y="0"/>
                      <a:pt x="127" y="32"/>
                      <a:pt x="63" y="64"/>
                    </a:cubicBezTo>
                    <a:cubicBezTo>
                      <a:pt x="32" y="127"/>
                      <a:pt x="0" y="191"/>
                      <a:pt x="0" y="254"/>
                    </a:cubicBezTo>
                    <a:cubicBezTo>
                      <a:pt x="0" y="317"/>
                      <a:pt x="32" y="381"/>
                      <a:pt x="63" y="412"/>
                    </a:cubicBezTo>
                    <a:cubicBezTo>
                      <a:pt x="127" y="444"/>
                      <a:pt x="159" y="476"/>
                      <a:pt x="222" y="476"/>
                    </a:cubicBezTo>
                    <a:cubicBezTo>
                      <a:pt x="317" y="476"/>
                      <a:pt x="349" y="444"/>
                      <a:pt x="412" y="412"/>
                    </a:cubicBezTo>
                    <a:cubicBezTo>
                      <a:pt x="444" y="381"/>
                      <a:pt x="475" y="317"/>
                      <a:pt x="475" y="254"/>
                    </a:cubicBezTo>
                    <a:cubicBezTo>
                      <a:pt x="475" y="191"/>
                      <a:pt x="444" y="127"/>
                      <a:pt x="412" y="64"/>
                    </a:cubicBezTo>
                    <a:cubicBezTo>
                      <a:pt x="349" y="32"/>
                      <a:pt x="317" y="0"/>
                      <a:pt x="222" y="0"/>
                    </a:cubicBezTo>
                    <a:close/>
                    <a:moveTo>
                      <a:pt x="222" y="793"/>
                    </a:moveTo>
                    <a:cubicBezTo>
                      <a:pt x="159" y="793"/>
                      <a:pt x="127" y="824"/>
                      <a:pt x="63" y="856"/>
                    </a:cubicBezTo>
                    <a:cubicBezTo>
                      <a:pt x="32" y="919"/>
                      <a:pt x="0" y="951"/>
                      <a:pt x="0" y="1014"/>
                    </a:cubicBezTo>
                    <a:cubicBezTo>
                      <a:pt x="0" y="1109"/>
                      <a:pt x="32" y="1141"/>
                      <a:pt x="63" y="1205"/>
                    </a:cubicBezTo>
                    <a:cubicBezTo>
                      <a:pt x="127" y="1236"/>
                      <a:pt x="159" y="1268"/>
                      <a:pt x="222" y="1268"/>
                    </a:cubicBezTo>
                    <a:cubicBezTo>
                      <a:pt x="317" y="1268"/>
                      <a:pt x="349" y="1236"/>
                      <a:pt x="412" y="1205"/>
                    </a:cubicBezTo>
                    <a:cubicBezTo>
                      <a:pt x="444" y="1141"/>
                      <a:pt x="475" y="1109"/>
                      <a:pt x="475" y="1014"/>
                    </a:cubicBezTo>
                    <a:cubicBezTo>
                      <a:pt x="475" y="951"/>
                      <a:pt x="444" y="919"/>
                      <a:pt x="412" y="856"/>
                    </a:cubicBezTo>
                    <a:cubicBezTo>
                      <a:pt x="349" y="824"/>
                      <a:pt x="317" y="793"/>
                      <a:pt x="222" y="793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777;p28">
                <a:extLst>
                  <a:ext uri="{FF2B5EF4-FFF2-40B4-BE49-F238E27FC236}">
                    <a16:creationId xmlns:a16="http://schemas.microsoft.com/office/drawing/2014/main" id="{108D69CB-3590-473C-9DE8-93B91069FB15}"/>
                  </a:ext>
                </a:extLst>
              </p:cNvPr>
              <p:cNvSpPr/>
              <p:nvPr/>
            </p:nvSpPr>
            <p:spPr>
              <a:xfrm>
                <a:off x="1508553" y="1302340"/>
                <a:ext cx="16908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825" h="1871" extrusionOk="0">
                    <a:moveTo>
                      <a:pt x="0" y="1"/>
                    </a:moveTo>
                    <a:lnTo>
                      <a:pt x="0" y="413"/>
                    </a:lnTo>
                    <a:lnTo>
                      <a:pt x="349" y="413"/>
                    </a:lnTo>
                    <a:lnTo>
                      <a:pt x="349" y="1870"/>
                    </a:lnTo>
                    <a:lnTo>
                      <a:pt x="824" y="1870"/>
                    </a:lnTo>
                    <a:lnTo>
                      <a:pt x="824" y="1"/>
                    </a:ln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778;p28">
                <a:extLst>
                  <a:ext uri="{FF2B5EF4-FFF2-40B4-BE49-F238E27FC236}">
                    <a16:creationId xmlns:a16="http://schemas.microsoft.com/office/drawing/2014/main" id="{454BBE78-48D2-4975-AC6B-B43F7BC686DD}"/>
                  </a:ext>
                </a:extLst>
              </p:cNvPr>
              <p:cNvSpPr/>
              <p:nvPr/>
            </p:nvSpPr>
            <p:spPr>
              <a:xfrm>
                <a:off x="1537123" y="1302340"/>
                <a:ext cx="29902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871" extrusionOk="0">
                    <a:moveTo>
                      <a:pt x="761" y="1"/>
                    </a:moveTo>
                    <a:cubicBezTo>
                      <a:pt x="508" y="1"/>
                      <a:pt x="254" y="96"/>
                      <a:pt x="1" y="286"/>
                    </a:cubicBezTo>
                    <a:lnTo>
                      <a:pt x="191" y="634"/>
                    </a:lnTo>
                    <a:cubicBezTo>
                      <a:pt x="254" y="571"/>
                      <a:pt x="349" y="508"/>
                      <a:pt x="444" y="444"/>
                    </a:cubicBezTo>
                    <a:cubicBezTo>
                      <a:pt x="539" y="413"/>
                      <a:pt x="603" y="381"/>
                      <a:pt x="698" y="381"/>
                    </a:cubicBezTo>
                    <a:cubicBezTo>
                      <a:pt x="761" y="381"/>
                      <a:pt x="825" y="413"/>
                      <a:pt x="856" y="444"/>
                    </a:cubicBezTo>
                    <a:cubicBezTo>
                      <a:pt x="888" y="476"/>
                      <a:pt x="888" y="508"/>
                      <a:pt x="888" y="539"/>
                    </a:cubicBezTo>
                    <a:cubicBezTo>
                      <a:pt x="888" y="603"/>
                      <a:pt x="888" y="634"/>
                      <a:pt x="856" y="698"/>
                    </a:cubicBezTo>
                    <a:cubicBezTo>
                      <a:pt x="825" y="761"/>
                      <a:pt x="761" y="793"/>
                      <a:pt x="729" y="856"/>
                    </a:cubicBezTo>
                    <a:lnTo>
                      <a:pt x="32" y="1553"/>
                    </a:lnTo>
                    <a:lnTo>
                      <a:pt x="64" y="1870"/>
                    </a:lnTo>
                    <a:lnTo>
                      <a:pt x="1458" y="1870"/>
                    </a:lnTo>
                    <a:lnTo>
                      <a:pt x="1458" y="1490"/>
                    </a:lnTo>
                    <a:lnTo>
                      <a:pt x="666" y="1490"/>
                    </a:lnTo>
                    <a:lnTo>
                      <a:pt x="1046" y="1110"/>
                    </a:lnTo>
                    <a:cubicBezTo>
                      <a:pt x="1173" y="983"/>
                      <a:pt x="1268" y="888"/>
                      <a:pt x="1332" y="793"/>
                    </a:cubicBezTo>
                    <a:cubicBezTo>
                      <a:pt x="1395" y="666"/>
                      <a:pt x="1427" y="571"/>
                      <a:pt x="1427" y="476"/>
                    </a:cubicBezTo>
                    <a:cubicBezTo>
                      <a:pt x="1427" y="381"/>
                      <a:pt x="1395" y="286"/>
                      <a:pt x="1332" y="222"/>
                    </a:cubicBezTo>
                    <a:cubicBezTo>
                      <a:pt x="1268" y="159"/>
                      <a:pt x="1205" y="96"/>
                      <a:pt x="1110" y="64"/>
                    </a:cubicBezTo>
                    <a:cubicBezTo>
                      <a:pt x="1015" y="1"/>
                      <a:pt x="888" y="1"/>
                      <a:pt x="761" y="1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" name="Google Shape;1779;p28">
              <a:extLst>
                <a:ext uri="{FF2B5EF4-FFF2-40B4-BE49-F238E27FC236}">
                  <a16:creationId xmlns:a16="http://schemas.microsoft.com/office/drawing/2014/main" id="{6B56FDAA-C85C-454E-91EE-BAADCD8CAE4D}"/>
                </a:ext>
              </a:extLst>
            </p:cNvPr>
            <p:cNvSpPr/>
            <p:nvPr/>
          </p:nvSpPr>
          <p:spPr>
            <a:xfrm>
              <a:off x="2742414" y="1301049"/>
              <a:ext cx="88333" cy="44187"/>
            </a:xfrm>
            <a:custGeom>
              <a:avLst/>
              <a:gdLst/>
              <a:ahLst/>
              <a:cxnLst/>
              <a:rect l="l" t="t" r="r" b="b"/>
              <a:pathLst>
                <a:path w="4310" h="2156" extrusionOk="0">
                  <a:moveTo>
                    <a:pt x="3707" y="159"/>
                  </a:moveTo>
                  <a:cubicBezTo>
                    <a:pt x="3961" y="159"/>
                    <a:pt x="4151" y="381"/>
                    <a:pt x="4151" y="602"/>
                  </a:cubicBezTo>
                  <a:lnTo>
                    <a:pt x="4151" y="1553"/>
                  </a:lnTo>
                  <a:cubicBezTo>
                    <a:pt x="4151" y="1775"/>
                    <a:pt x="3961" y="1997"/>
                    <a:pt x="3707" y="1997"/>
                  </a:cubicBezTo>
                  <a:lnTo>
                    <a:pt x="602" y="1997"/>
                  </a:lnTo>
                  <a:cubicBezTo>
                    <a:pt x="349" y="1997"/>
                    <a:pt x="158" y="1775"/>
                    <a:pt x="158" y="1553"/>
                  </a:cubicBezTo>
                  <a:lnTo>
                    <a:pt x="158" y="602"/>
                  </a:lnTo>
                  <a:cubicBezTo>
                    <a:pt x="158" y="381"/>
                    <a:pt x="349" y="159"/>
                    <a:pt x="602" y="159"/>
                  </a:cubicBezTo>
                  <a:close/>
                  <a:moveTo>
                    <a:pt x="602" y="0"/>
                  </a:moveTo>
                  <a:cubicBezTo>
                    <a:pt x="254" y="0"/>
                    <a:pt x="0" y="285"/>
                    <a:pt x="0" y="602"/>
                  </a:cubicBezTo>
                  <a:lnTo>
                    <a:pt x="0" y="1553"/>
                  </a:lnTo>
                  <a:cubicBezTo>
                    <a:pt x="0" y="1870"/>
                    <a:pt x="254" y="2155"/>
                    <a:pt x="602" y="2155"/>
                  </a:cubicBezTo>
                  <a:lnTo>
                    <a:pt x="3707" y="2155"/>
                  </a:lnTo>
                  <a:cubicBezTo>
                    <a:pt x="4056" y="2155"/>
                    <a:pt x="4310" y="1870"/>
                    <a:pt x="4310" y="1553"/>
                  </a:cubicBezTo>
                  <a:lnTo>
                    <a:pt x="4310" y="602"/>
                  </a:lnTo>
                  <a:cubicBezTo>
                    <a:pt x="4310" y="285"/>
                    <a:pt x="4056" y="0"/>
                    <a:pt x="3707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780;p28">
              <a:extLst>
                <a:ext uri="{FF2B5EF4-FFF2-40B4-BE49-F238E27FC236}">
                  <a16:creationId xmlns:a16="http://schemas.microsoft.com/office/drawing/2014/main" id="{2E12F48E-FE8E-418B-BB01-C782125EAB4A}"/>
                </a:ext>
              </a:extLst>
            </p:cNvPr>
            <p:cNvSpPr/>
            <p:nvPr/>
          </p:nvSpPr>
          <p:spPr>
            <a:xfrm>
              <a:off x="2751493" y="1307545"/>
              <a:ext cx="64969" cy="31193"/>
            </a:xfrm>
            <a:custGeom>
              <a:avLst/>
              <a:gdLst/>
              <a:ahLst/>
              <a:cxnLst/>
              <a:rect l="l" t="t" r="r" b="b"/>
              <a:pathLst>
                <a:path w="3170" h="1522" extrusionOk="0">
                  <a:moveTo>
                    <a:pt x="413" y="0"/>
                  </a:moveTo>
                  <a:cubicBezTo>
                    <a:pt x="159" y="0"/>
                    <a:pt x="1" y="190"/>
                    <a:pt x="1" y="412"/>
                  </a:cubicBezTo>
                  <a:lnTo>
                    <a:pt x="1" y="1109"/>
                  </a:lnTo>
                  <a:cubicBezTo>
                    <a:pt x="1" y="1331"/>
                    <a:pt x="159" y="1521"/>
                    <a:pt x="413" y="1521"/>
                  </a:cubicBezTo>
                  <a:lnTo>
                    <a:pt x="2757" y="1521"/>
                  </a:lnTo>
                  <a:cubicBezTo>
                    <a:pt x="3011" y="1521"/>
                    <a:pt x="3169" y="1331"/>
                    <a:pt x="3169" y="1109"/>
                  </a:cubicBezTo>
                  <a:lnTo>
                    <a:pt x="3169" y="412"/>
                  </a:lnTo>
                  <a:cubicBezTo>
                    <a:pt x="3169" y="190"/>
                    <a:pt x="3011" y="0"/>
                    <a:pt x="2757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781;p28">
              <a:extLst>
                <a:ext uri="{FF2B5EF4-FFF2-40B4-BE49-F238E27FC236}">
                  <a16:creationId xmlns:a16="http://schemas.microsoft.com/office/drawing/2014/main" id="{D44C4123-680D-450D-B9C1-75E9480ECFC7}"/>
                </a:ext>
              </a:extLst>
            </p:cNvPr>
            <p:cNvSpPr/>
            <p:nvPr/>
          </p:nvSpPr>
          <p:spPr>
            <a:xfrm>
              <a:off x="2827488" y="1312075"/>
              <a:ext cx="11047" cy="22114"/>
            </a:xfrm>
            <a:custGeom>
              <a:avLst/>
              <a:gdLst/>
              <a:ahLst/>
              <a:cxnLst/>
              <a:rect l="l" t="t" r="r" b="b"/>
              <a:pathLst>
                <a:path w="539" h="1079" extrusionOk="0">
                  <a:moveTo>
                    <a:pt x="380" y="191"/>
                  </a:moveTo>
                  <a:lnTo>
                    <a:pt x="380" y="888"/>
                  </a:lnTo>
                  <a:lnTo>
                    <a:pt x="159" y="888"/>
                  </a:lnTo>
                  <a:lnTo>
                    <a:pt x="159" y="191"/>
                  </a:lnTo>
                  <a:close/>
                  <a:moveTo>
                    <a:pt x="0" y="1"/>
                  </a:moveTo>
                  <a:lnTo>
                    <a:pt x="0" y="1078"/>
                  </a:lnTo>
                  <a:lnTo>
                    <a:pt x="539" y="1078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757;p28">
            <a:extLst>
              <a:ext uri="{FF2B5EF4-FFF2-40B4-BE49-F238E27FC236}">
                <a16:creationId xmlns:a16="http://schemas.microsoft.com/office/drawing/2014/main" id="{05715E04-728A-433A-BD47-17D62750EA79}"/>
              </a:ext>
            </a:extLst>
          </p:cNvPr>
          <p:cNvGrpSpPr/>
          <p:nvPr/>
        </p:nvGrpSpPr>
        <p:grpSpPr>
          <a:xfrm>
            <a:off x="4981748" y="1636911"/>
            <a:ext cx="1686324" cy="3228531"/>
            <a:chOff x="1187675" y="1106225"/>
            <a:chExt cx="1845049" cy="3625811"/>
          </a:xfrm>
        </p:grpSpPr>
        <p:grpSp>
          <p:nvGrpSpPr>
            <p:cNvPr id="102" name="Google Shape;1758;p28">
              <a:extLst>
                <a:ext uri="{FF2B5EF4-FFF2-40B4-BE49-F238E27FC236}">
                  <a16:creationId xmlns:a16="http://schemas.microsoft.com/office/drawing/2014/main" id="{C2814CF0-472D-4DF1-A9B2-ED12E32BCE56}"/>
                </a:ext>
              </a:extLst>
            </p:cNvPr>
            <p:cNvGrpSpPr/>
            <p:nvPr/>
          </p:nvGrpSpPr>
          <p:grpSpPr>
            <a:xfrm>
              <a:off x="1187675" y="1106225"/>
              <a:ext cx="1845049" cy="3625811"/>
              <a:chOff x="1187675" y="1106225"/>
              <a:chExt cx="1845049" cy="3625811"/>
            </a:xfrm>
          </p:grpSpPr>
          <p:sp>
            <p:nvSpPr>
              <p:cNvPr id="121" name="Google Shape;1759;p28">
                <a:extLst>
                  <a:ext uri="{FF2B5EF4-FFF2-40B4-BE49-F238E27FC236}">
                    <a16:creationId xmlns:a16="http://schemas.microsoft.com/office/drawing/2014/main" id="{FC555B86-8182-468C-B433-17AB640516CB}"/>
                  </a:ext>
                </a:extLst>
              </p:cNvPr>
              <p:cNvSpPr/>
              <p:nvPr/>
            </p:nvSpPr>
            <p:spPr>
              <a:xfrm>
                <a:off x="1220795" y="1106225"/>
                <a:ext cx="1780114" cy="3625811"/>
              </a:xfrm>
              <a:custGeom>
                <a:avLst/>
                <a:gdLst/>
                <a:ahLst/>
                <a:cxnLst/>
                <a:rect l="l" t="t" r="r" b="b"/>
                <a:pathLst>
                  <a:path w="86856" h="176912" extrusionOk="0">
                    <a:moveTo>
                      <a:pt x="13277" y="0"/>
                    </a:moveTo>
                    <a:cubicBezTo>
                      <a:pt x="5957" y="0"/>
                      <a:pt x="0" y="5926"/>
                      <a:pt x="0" y="13277"/>
                    </a:cubicBezTo>
                    <a:lnTo>
                      <a:pt x="0" y="163635"/>
                    </a:lnTo>
                    <a:cubicBezTo>
                      <a:pt x="0" y="170986"/>
                      <a:pt x="5957" y="176912"/>
                      <a:pt x="13277" y="176912"/>
                    </a:cubicBezTo>
                    <a:lnTo>
                      <a:pt x="73610" y="176912"/>
                    </a:lnTo>
                    <a:cubicBezTo>
                      <a:pt x="80930" y="176912"/>
                      <a:pt x="86856" y="170986"/>
                      <a:pt x="86856" y="163635"/>
                    </a:cubicBezTo>
                    <a:lnTo>
                      <a:pt x="86856" y="13277"/>
                    </a:lnTo>
                    <a:cubicBezTo>
                      <a:pt x="86856" y="5926"/>
                      <a:pt x="80930" y="0"/>
                      <a:pt x="73610" y="0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760;p28">
                <a:extLst>
                  <a:ext uri="{FF2B5EF4-FFF2-40B4-BE49-F238E27FC236}">
                    <a16:creationId xmlns:a16="http://schemas.microsoft.com/office/drawing/2014/main" id="{7C0FB638-842B-4DA0-AD74-70A0DFACB24F}"/>
                  </a:ext>
                </a:extLst>
              </p:cNvPr>
              <p:cNvSpPr/>
              <p:nvPr/>
            </p:nvSpPr>
            <p:spPr>
              <a:xfrm>
                <a:off x="2983351" y="1943335"/>
                <a:ext cx="49372" cy="420844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0534" extrusionOk="0">
                    <a:moveTo>
                      <a:pt x="1204" y="0"/>
                    </a:moveTo>
                    <a:cubicBezTo>
                      <a:pt x="539" y="0"/>
                      <a:pt x="0" y="539"/>
                      <a:pt x="0" y="1204"/>
                    </a:cubicBezTo>
                    <a:lnTo>
                      <a:pt x="0" y="19330"/>
                    </a:lnTo>
                    <a:cubicBezTo>
                      <a:pt x="0" y="19963"/>
                      <a:pt x="539" y="20534"/>
                      <a:pt x="1204" y="20534"/>
                    </a:cubicBezTo>
                    <a:cubicBezTo>
                      <a:pt x="1870" y="20534"/>
                      <a:pt x="2408" y="19963"/>
                      <a:pt x="2408" y="19330"/>
                    </a:cubicBezTo>
                    <a:lnTo>
                      <a:pt x="2408" y="1204"/>
                    </a:lnTo>
                    <a:cubicBezTo>
                      <a:pt x="2408" y="539"/>
                      <a:pt x="1870" y="0"/>
                      <a:pt x="1204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761;p28">
                <a:extLst>
                  <a:ext uri="{FF2B5EF4-FFF2-40B4-BE49-F238E27FC236}">
                    <a16:creationId xmlns:a16="http://schemas.microsoft.com/office/drawing/2014/main" id="{A7013E3D-7454-4DE4-9A4E-B6485880CE54}"/>
                  </a:ext>
                </a:extLst>
              </p:cNvPr>
              <p:cNvSpPr/>
              <p:nvPr/>
            </p:nvSpPr>
            <p:spPr>
              <a:xfrm>
                <a:off x="1189622" y="1845267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7"/>
                    </a:cubicBezTo>
                    <a:lnTo>
                      <a:pt x="0" y="11820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03" y="13468"/>
                      <a:pt x="3264" y="12739"/>
                      <a:pt x="3264" y="11820"/>
                    </a:cubicBezTo>
                    <a:lnTo>
                      <a:pt x="3264" y="1617"/>
                    </a:lnTo>
                    <a:cubicBezTo>
                      <a:pt x="3264" y="729"/>
                      <a:pt x="2503" y="0"/>
                      <a:pt x="1616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762;p28">
                <a:extLst>
                  <a:ext uri="{FF2B5EF4-FFF2-40B4-BE49-F238E27FC236}">
                    <a16:creationId xmlns:a16="http://schemas.microsoft.com/office/drawing/2014/main" id="{AAFB3400-53F4-48A5-AA43-9C1A6850B610}"/>
                  </a:ext>
                </a:extLst>
              </p:cNvPr>
              <p:cNvSpPr/>
              <p:nvPr/>
            </p:nvSpPr>
            <p:spPr>
              <a:xfrm>
                <a:off x="1187675" y="2173881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6"/>
                    </a:cubicBezTo>
                    <a:lnTo>
                      <a:pt x="0" y="11852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35" y="13468"/>
                      <a:pt x="3264" y="12739"/>
                      <a:pt x="3264" y="11852"/>
                    </a:cubicBezTo>
                    <a:lnTo>
                      <a:pt x="3264" y="1616"/>
                    </a:lnTo>
                    <a:cubicBezTo>
                      <a:pt x="3264" y="729"/>
                      <a:pt x="2535" y="0"/>
                      <a:pt x="1616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763;p28">
                <a:extLst>
                  <a:ext uri="{FF2B5EF4-FFF2-40B4-BE49-F238E27FC236}">
                    <a16:creationId xmlns:a16="http://schemas.microsoft.com/office/drawing/2014/main" id="{551E5C66-C5DA-4AFE-995E-6258D60F0D6D}"/>
                  </a:ext>
                </a:extLst>
              </p:cNvPr>
              <p:cNvSpPr/>
              <p:nvPr/>
            </p:nvSpPr>
            <p:spPr>
              <a:xfrm>
                <a:off x="1194807" y="1580290"/>
                <a:ext cx="52631" cy="158488"/>
              </a:xfrm>
              <a:custGeom>
                <a:avLst/>
                <a:gdLst/>
                <a:ahLst/>
                <a:cxnLst/>
                <a:rect l="l" t="t" r="r" b="b"/>
                <a:pathLst>
                  <a:path w="2568" h="7733" extrusionOk="0">
                    <a:moveTo>
                      <a:pt x="1268" y="1"/>
                    </a:moveTo>
                    <a:cubicBezTo>
                      <a:pt x="571" y="1"/>
                      <a:pt x="1" y="571"/>
                      <a:pt x="1" y="1300"/>
                    </a:cubicBezTo>
                    <a:lnTo>
                      <a:pt x="1" y="6434"/>
                    </a:lnTo>
                    <a:cubicBezTo>
                      <a:pt x="1" y="7131"/>
                      <a:pt x="571" y="7733"/>
                      <a:pt x="1268" y="7733"/>
                    </a:cubicBezTo>
                    <a:cubicBezTo>
                      <a:pt x="1997" y="7733"/>
                      <a:pt x="2567" y="7131"/>
                      <a:pt x="2567" y="6434"/>
                    </a:cubicBezTo>
                    <a:lnTo>
                      <a:pt x="2567" y="1300"/>
                    </a:lnTo>
                    <a:cubicBezTo>
                      <a:pt x="2567" y="571"/>
                      <a:pt x="1997" y="1"/>
                      <a:pt x="1268" y="1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03" name="Google Shape;1764;p28">
              <a:extLst>
                <a:ext uri="{FF2B5EF4-FFF2-40B4-BE49-F238E27FC236}">
                  <a16:creationId xmlns:a16="http://schemas.microsoft.com/office/drawing/2014/main" id="{121DDD21-3A7C-4D58-A659-86D0A1325951}"/>
                </a:ext>
              </a:extLst>
            </p:cNvPr>
            <p:cNvSpPr/>
            <p:nvPr/>
          </p:nvSpPr>
          <p:spPr>
            <a:xfrm>
              <a:off x="1331180" y="1216610"/>
              <a:ext cx="1559977" cy="3405675"/>
            </a:xfrm>
            <a:custGeom>
              <a:avLst/>
              <a:gdLst/>
              <a:ahLst/>
              <a:cxnLst/>
              <a:rect l="l" t="t" r="r" b="b"/>
              <a:pathLst>
                <a:path w="76115" h="166171" extrusionOk="0">
                  <a:moveTo>
                    <a:pt x="7891" y="1"/>
                  </a:moveTo>
                  <a:cubicBezTo>
                    <a:pt x="3550" y="1"/>
                    <a:pt x="1" y="3518"/>
                    <a:pt x="1" y="7891"/>
                  </a:cubicBezTo>
                  <a:lnTo>
                    <a:pt x="1" y="158249"/>
                  </a:lnTo>
                  <a:cubicBezTo>
                    <a:pt x="1" y="162622"/>
                    <a:pt x="3550" y="166171"/>
                    <a:pt x="7891" y="166171"/>
                  </a:cubicBezTo>
                  <a:lnTo>
                    <a:pt x="68224" y="166171"/>
                  </a:lnTo>
                  <a:cubicBezTo>
                    <a:pt x="72565" y="166171"/>
                    <a:pt x="76115" y="162622"/>
                    <a:pt x="76115" y="158249"/>
                  </a:cubicBezTo>
                  <a:lnTo>
                    <a:pt x="76115" y="7891"/>
                  </a:lnTo>
                  <a:cubicBezTo>
                    <a:pt x="76115" y="3518"/>
                    <a:pt x="72565" y="1"/>
                    <a:pt x="68224" y="1"/>
                  </a:cubicBezTo>
                  <a:lnTo>
                    <a:pt x="61380" y="1"/>
                  </a:lnTo>
                  <a:cubicBezTo>
                    <a:pt x="60556" y="1"/>
                    <a:pt x="59922" y="635"/>
                    <a:pt x="59922" y="1459"/>
                  </a:cubicBezTo>
                  <a:cubicBezTo>
                    <a:pt x="59922" y="3994"/>
                    <a:pt x="57862" y="6053"/>
                    <a:pt x="55296" y="6053"/>
                  </a:cubicBezTo>
                  <a:lnTo>
                    <a:pt x="20978" y="6053"/>
                  </a:lnTo>
                  <a:cubicBezTo>
                    <a:pt x="18443" y="6053"/>
                    <a:pt x="16383" y="3994"/>
                    <a:pt x="16383" y="1459"/>
                  </a:cubicBezTo>
                  <a:cubicBezTo>
                    <a:pt x="16383" y="635"/>
                    <a:pt x="15718" y="1"/>
                    <a:pt x="1492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" name="Google Shape;1765;p28">
              <a:extLst>
                <a:ext uri="{FF2B5EF4-FFF2-40B4-BE49-F238E27FC236}">
                  <a16:creationId xmlns:a16="http://schemas.microsoft.com/office/drawing/2014/main" id="{F6F8E995-CC5B-4C64-A2FC-A1F9E89829A8}"/>
                </a:ext>
              </a:extLst>
            </p:cNvPr>
            <p:cNvSpPr/>
            <p:nvPr/>
          </p:nvSpPr>
          <p:spPr>
            <a:xfrm>
              <a:off x="2618359" y="1297154"/>
              <a:ext cx="11723" cy="49372"/>
            </a:xfrm>
            <a:custGeom>
              <a:avLst/>
              <a:gdLst/>
              <a:ahLst/>
              <a:cxnLst/>
              <a:rect l="l" t="t" r="r" b="b"/>
              <a:pathLst>
                <a:path w="572" h="2409" extrusionOk="0">
                  <a:moveTo>
                    <a:pt x="1" y="0"/>
                  </a:moveTo>
                  <a:lnTo>
                    <a:pt x="1" y="2408"/>
                  </a:lnTo>
                  <a:lnTo>
                    <a:pt x="571" y="2408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766;p28">
              <a:extLst>
                <a:ext uri="{FF2B5EF4-FFF2-40B4-BE49-F238E27FC236}">
                  <a16:creationId xmlns:a16="http://schemas.microsoft.com/office/drawing/2014/main" id="{EFE8AB6D-6C16-4F1E-B0A3-616C487E5D02}"/>
                </a:ext>
              </a:extLst>
            </p:cNvPr>
            <p:cNvSpPr/>
            <p:nvPr/>
          </p:nvSpPr>
          <p:spPr>
            <a:xfrm>
              <a:off x="2598233" y="1308181"/>
              <a:ext cx="11703" cy="38346"/>
            </a:xfrm>
            <a:custGeom>
              <a:avLst/>
              <a:gdLst/>
              <a:ahLst/>
              <a:cxnLst/>
              <a:rect l="l" t="t" r="r" b="b"/>
              <a:pathLst>
                <a:path w="571" h="1871" extrusionOk="0">
                  <a:moveTo>
                    <a:pt x="0" y="1"/>
                  </a:moveTo>
                  <a:lnTo>
                    <a:pt x="0" y="1870"/>
                  </a:lnTo>
                  <a:lnTo>
                    <a:pt x="571" y="1870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767;p28">
              <a:extLst>
                <a:ext uri="{FF2B5EF4-FFF2-40B4-BE49-F238E27FC236}">
                  <a16:creationId xmlns:a16="http://schemas.microsoft.com/office/drawing/2014/main" id="{05265532-3552-4D37-A96F-4F40093BF92E}"/>
                </a:ext>
              </a:extLst>
            </p:cNvPr>
            <p:cNvSpPr/>
            <p:nvPr/>
          </p:nvSpPr>
          <p:spPr>
            <a:xfrm>
              <a:off x="2578107" y="1321830"/>
              <a:ext cx="11703" cy="24696"/>
            </a:xfrm>
            <a:custGeom>
              <a:avLst/>
              <a:gdLst/>
              <a:ahLst/>
              <a:cxnLst/>
              <a:rect l="l" t="t" r="r" b="b"/>
              <a:pathLst>
                <a:path w="571" h="1205" extrusionOk="0">
                  <a:moveTo>
                    <a:pt x="0" y="0"/>
                  </a:moveTo>
                  <a:lnTo>
                    <a:pt x="0" y="1204"/>
                  </a:lnTo>
                  <a:lnTo>
                    <a:pt x="570" y="1204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768;p28">
              <a:extLst>
                <a:ext uri="{FF2B5EF4-FFF2-40B4-BE49-F238E27FC236}">
                  <a16:creationId xmlns:a16="http://schemas.microsoft.com/office/drawing/2014/main" id="{726B940A-61E0-47FB-AD41-FA2F83BDC762}"/>
                </a:ext>
              </a:extLst>
            </p:cNvPr>
            <p:cNvSpPr/>
            <p:nvPr/>
          </p:nvSpPr>
          <p:spPr>
            <a:xfrm>
              <a:off x="2557960" y="1332856"/>
              <a:ext cx="11723" cy="13670"/>
            </a:xfrm>
            <a:custGeom>
              <a:avLst/>
              <a:gdLst/>
              <a:ahLst/>
              <a:cxnLst/>
              <a:rect l="l" t="t" r="r" b="b"/>
              <a:pathLst>
                <a:path w="572" h="667" extrusionOk="0">
                  <a:moveTo>
                    <a:pt x="1" y="1"/>
                  </a:moveTo>
                  <a:lnTo>
                    <a:pt x="1" y="666"/>
                  </a:lnTo>
                  <a:lnTo>
                    <a:pt x="571" y="666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769;p28">
              <a:extLst>
                <a:ext uri="{FF2B5EF4-FFF2-40B4-BE49-F238E27FC236}">
                  <a16:creationId xmlns:a16="http://schemas.microsoft.com/office/drawing/2014/main" id="{52261230-D58E-4AD9-B431-A8BE8DFD51F5}"/>
                </a:ext>
              </a:extLst>
            </p:cNvPr>
            <p:cNvSpPr/>
            <p:nvPr/>
          </p:nvSpPr>
          <p:spPr>
            <a:xfrm>
              <a:off x="2676154" y="1331565"/>
              <a:ext cx="15617" cy="14961"/>
            </a:xfrm>
            <a:custGeom>
              <a:avLst/>
              <a:gdLst/>
              <a:ahLst/>
              <a:cxnLst/>
              <a:rect l="l" t="t" r="r" b="b"/>
              <a:pathLst>
                <a:path w="762" h="730" extrusionOk="0">
                  <a:moveTo>
                    <a:pt x="381" y="1"/>
                  </a:moveTo>
                  <a:cubicBezTo>
                    <a:pt x="191" y="1"/>
                    <a:pt x="1" y="159"/>
                    <a:pt x="1" y="349"/>
                  </a:cubicBezTo>
                  <a:cubicBezTo>
                    <a:pt x="1" y="571"/>
                    <a:pt x="191" y="729"/>
                    <a:pt x="381" y="729"/>
                  </a:cubicBezTo>
                  <a:cubicBezTo>
                    <a:pt x="603" y="729"/>
                    <a:pt x="761" y="571"/>
                    <a:pt x="761" y="349"/>
                  </a:cubicBezTo>
                  <a:cubicBezTo>
                    <a:pt x="761" y="159"/>
                    <a:pt x="603" y="1"/>
                    <a:pt x="381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770;p28">
              <a:extLst>
                <a:ext uri="{FF2B5EF4-FFF2-40B4-BE49-F238E27FC236}">
                  <a16:creationId xmlns:a16="http://schemas.microsoft.com/office/drawing/2014/main" id="{EA70590F-0701-495C-BC5D-A35B949D0BEA}"/>
                </a:ext>
              </a:extLst>
            </p:cNvPr>
            <p:cNvSpPr/>
            <p:nvPr/>
          </p:nvSpPr>
          <p:spPr>
            <a:xfrm>
              <a:off x="2665763" y="1315825"/>
              <a:ext cx="36399" cy="13158"/>
            </a:xfrm>
            <a:custGeom>
              <a:avLst/>
              <a:gdLst/>
              <a:ahLst/>
              <a:cxnLst/>
              <a:rect l="l" t="t" r="r" b="b"/>
              <a:pathLst>
                <a:path w="1776" h="642" extrusionOk="0">
                  <a:moveTo>
                    <a:pt x="900" y="0"/>
                  </a:moveTo>
                  <a:cubicBezTo>
                    <a:pt x="595" y="0"/>
                    <a:pt x="286" y="119"/>
                    <a:pt x="64" y="357"/>
                  </a:cubicBezTo>
                  <a:cubicBezTo>
                    <a:pt x="1" y="420"/>
                    <a:pt x="1" y="515"/>
                    <a:pt x="64" y="578"/>
                  </a:cubicBezTo>
                  <a:cubicBezTo>
                    <a:pt x="96" y="610"/>
                    <a:pt x="144" y="626"/>
                    <a:pt x="191" y="626"/>
                  </a:cubicBezTo>
                  <a:cubicBezTo>
                    <a:pt x="239" y="626"/>
                    <a:pt x="286" y="610"/>
                    <a:pt x="318" y="578"/>
                  </a:cubicBezTo>
                  <a:cubicBezTo>
                    <a:pt x="476" y="420"/>
                    <a:pt x="690" y="341"/>
                    <a:pt x="900" y="341"/>
                  </a:cubicBezTo>
                  <a:cubicBezTo>
                    <a:pt x="1110" y="341"/>
                    <a:pt x="1316" y="420"/>
                    <a:pt x="1459" y="578"/>
                  </a:cubicBezTo>
                  <a:lnTo>
                    <a:pt x="1585" y="642"/>
                  </a:lnTo>
                  <a:lnTo>
                    <a:pt x="1712" y="578"/>
                  </a:lnTo>
                  <a:cubicBezTo>
                    <a:pt x="1775" y="515"/>
                    <a:pt x="1775" y="420"/>
                    <a:pt x="1712" y="357"/>
                  </a:cubicBezTo>
                  <a:cubicBezTo>
                    <a:pt x="1506" y="119"/>
                    <a:pt x="1205" y="0"/>
                    <a:pt x="900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771;p28">
              <a:extLst>
                <a:ext uri="{FF2B5EF4-FFF2-40B4-BE49-F238E27FC236}">
                  <a16:creationId xmlns:a16="http://schemas.microsoft.com/office/drawing/2014/main" id="{F0B9B75C-C363-42BC-AD2E-C548DA36E279}"/>
                </a:ext>
              </a:extLst>
            </p:cNvPr>
            <p:cNvSpPr/>
            <p:nvPr/>
          </p:nvSpPr>
          <p:spPr>
            <a:xfrm>
              <a:off x="2659287" y="1303549"/>
              <a:ext cx="49372" cy="14408"/>
            </a:xfrm>
            <a:custGeom>
              <a:avLst/>
              <a:gdLst/>
              <a:ahLst/>
              <a:cxnLst/>
              <a:rect l="l" t="t" r="r" b="b"/>
              <a:pathLst>
                <a:path w="2409" h="703" extrusionOk="0">
                  <a:moveTo>
                    <a:pt x="1221" y="1"/>
                  </a:moveTo>
                  <a:cubicBezTo>
                    <a:pt x="812" y="1"/>
                    <a:pt x="400" y="144"/>
                    <a:pt x="95" y="417"/>
                  </a:cubicBezTo>
                  <a:cubicBezTo>
                    <a:pt x="0" y="449"/>
                    <a:pt x="0" y="575"/>
                    <a:pt x="63" y="639"/>
                  </a:cubicBezTo>
                  <a:cubicBezTo>
                    <a:pt x="101" y="676"/>
                    <a:pt x="149" y="691"/>
                    <a:pt x="201" y="691"/>
                  </a:cubicBezTo>
                  <a:cubicBezTo>
                    <a:pt x="238" y="691"/>
                    <a:pt x="278" y="684"/>
                    <a:pt x="317" y="670"/>
                  </a:cubicBezTo>
                  <a:cubicBezTo>
                    <a:pt x="555" y="449"/>
                    <a:pt x="879" y="338"/>
                    <a:pt x="1204" y="338"/>
                  </a:cubicBezTo>
                  <a:cubicBezTo>
                    <a:pt x="1529" y="338"/>
                    <a:pt x="1854" y="449"/>
                    <a:pt x="2091" y="670"/>
                  </a:cubicBezTo>
                  <a:lnTo>
                    <a:pt x="2218" y="702"/>
                  </a:lnTo>
                  <a:lnTo>
                    <a:pt x="2345" y="639"/>
                  </a:lnTo>
                  <a:cubicBezTo>
                    <a:pt x="2408" y="575"/>
                    <a:pt x="2408" y="449"/>
                    <a:pt x="2313" y="417"/>
                  </a:cubicBezTo>
                  <a:cubicBezTo>
                    <a:pt x="2016" y="136"/>
                    <a:pt x="1620" y="1"/>
                    <a:pt x="1221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772;p28">
              <a:extLst>
                <a:ext uri="{FF2B5EF4-FFF2-40B4-BE49-F238E27FC236}">
                  <a16:creationId xmlns:a16="http://schemas.microsoft.com/office/drawing/2014/main" id="{D7C46EF1-F3B9-483C-B37B-4CCC137CF711}"/>
                </a:ext>
              </a:extLst>
            </p:cNvPr>
            <p:cNvSpPr/>
            <p:nvPr/>
          </p:nvSpPr>
          <p:spPr>
            <a:xfrm>
              <a:off x="2652790" y="1290166"/>
              <a:ext cx="62366" cy="16150"/>
            </a:xfrm>
            <a:custGeom>
              <a:avLst/>
              <a:gdLst/>
              <a:ahLst/>
              <a:cxnLst/>
              <a:rect l="l" t="t" r="r" b="b"/>
              <a:pathLst>
                <a:path w="3043" h="788" extrusionOk="0">
                  <a:moveTo>
                    <a:pt x="1537" y="1"/>
                  </a:moveTo>
                  <a:cubicBezTo>
                    <a:pt x="1022" y="1"/>
                    <a:pt x="507" y="167"/>
                    <a:pt x="95" y="500"/>
                  </a:cubicBezTo>
                  <a:cubicBezTo>
                    <a:pt x="0" y="531"/>
                    <a:pt x="0" y="658"/>
                    <a:pt x="64" y="721"/>
                  </a:cubicBezTo>
                  <a:cubicBezTo>
                    <a:pt x="103" y="761"/>
                    <a:pt x="154" y="788"/>
                    <a:pt x="202" y="788"/>
                  </a:cubicBezTo>
                  <a:cubicBezTo>
                    <a:pt x="232" y="788"/>
                    <a:pt x="261" y="777"/>
                    <a:pt x="285" y="753"/>
                  </a:cubicBezTo>
                  <a:cubicBezTo>
                    <a:pt x="634" y="468"/>
                    <a:pt x="1078" y="325"/>
                    <a:pt x="1521" y="325"/>
                  </a:cubicBezTo>
                  <a:cubicBezTo>
                    <a:pt x="1965" y="325"/>
                    <a:pt x="2408" y="468"/>
                    <a:pt x="2757" y="753"/>
                  </a:cubicBezTo>
                  <a:lnTo>
                    <a:pt x="2852" y="785"/>
                  </a:lnTo>
                  <a:cubicBezTo>
                    <a:pt x="2915" y="785"/>
                    <a:pt x="2947" y="753"/>
                    <a:pt x="3010" y="721"/>
                  </a:cubicBezTo>
                  <a:cubicBezTo>
                    <a:pt x="3042" y="658"/>
                    <a:pt x="3042" y="531"/>
                    <a:pt x="2979" y="500"/>
                  </a:cubicBezTo>
                  <a:cubicBezTo>
                    <a:pt x="2567" y="167"/>
                    <a:pt x="2052" y="1"/>
                    <a:pt x="1537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" name="Google Shape;1773;p28">
              <a:extLst>
                <a:ext uri="{FF2B5EF4-FFF2-40B4-BE49-F238E27FC236}">
                  <a16:creationId xmlns:a16="http://schemas.microsoft.com/office/drawing/2014/main" id="{42CFC0A3-C90B-4794-B878-DC6F6F23ABCF}"/>
                </a:ext>
              </a:extLst>
            </p:cNvPr>
            <p:cNvGrpSpPr/>
            <p:nvPr/>
          </p:nvGrpSpPr>
          <p:grpSpPr>
            <a:xfrm>
              <a:off x="1423407" y="1302340"/>
              <a:ext cx="143618" cy="38981"/>
              <a:chOff x="1423407" y="1302340"/>
              <a:chExt cx="143618" cy="38981"/>
            </a:xfrm>
          </p:grpSpPr>
          <p:sp>
            <p:nvSpPr>
              <p:cNvPr id="116" name="Google Shape;1774;p28">
                <a:extLst>
                  <a:ext uri="{FF2B5EF4-FFF2-40B4-BE49-F238E27FC236}">
                    <a16:creationId xmlns:a16="http://schemas.microsoft.com/office/drawing/2014/main" id="{B15A079E-A506-4D7B-B97F-0B8FD2E748D2}"/>
                  </a:ext>
                </a:extLst>
              </p:cNvPr>
              <p:cNvSpPr/>
              <p:nvPr/>
            </p:nvSpPr>
            <p:spPr>
              <a:xfrm>
                <a:off x="1423407" y="1302340"/>
                <a:ext cx="16908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825" h="1871" extrusionOk="0">
                    <a:moveTo>
                      <a:pt x="1" y="1"/>
                    </a:moveTo>
                    <a:lnTo>
                      <a:pt x="1" y="413"/>
                    </a:lnTo>
                    <a:lnTo>
                      <a:pt x="349" y="413"/>
                    </a:lnTo>
                    <a:lnTo>
                      <a:pt x="349" y="1870"/>
                    </a:lnTo>
                    <a:lnTo>
                      <a:pt x="824" y="1870"/>
                    </a:lnTo>
                    <a:lnTo>
                      <a:pt x="824" y="1"/>
                    </a:ln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775;p28">
                <a:extLst>
                  <a:ext uri="{FF2B5EF4-FFF2-40B4-BE49-F238E27FC236}">
                    <a16:creationId xmlns:a16="http://schemas.microsoft.com/office/drawing/2014/main" id="{A9AC6080-C940-4659-BB94-59DBC3422205}"/>
                  </a:ext>
                </a:extLst>
              </p:cNvPr>
              <p:cNvSpPr/>
              <p:nvPr/>
            </p:nvSpPr>
            <p:spPr>
              <a:xfrm>
                <a:off x="1453288" y="1302340"/>
                <a:ext cx="33776" cy="38981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1902" extrusionOk="0">
                    <a:moveTo>
                      <a:pt x="824" y="349"/>
                    </a:moveTo>
                    <a:cubicBezTo>
                      <a:pt x="919" y="349"/>
                      <a:pt x="1014" y="413"/>
                      <a:pt x="1078" y="508"/>
                    </a:cubicBezTo>
                    <a:cubicBezTo>
                      <a:pt x="1109" y="603"/>
                      <a:pt x="1141" y="729"/>
                      <a:pt x="1141" y="951"/>
                    </a:cubicBezTo>
                    <a:cubicBezTo>
                      <a:pt x="1141" y="1141"/>
                      <a:pt x="1109" y="1300"/>
                      <a:pt x="1078" y="1395"/>
                    </a:cubicBezTo>
                    <a:cubicBezTo>
                      <a:pt x="1014" y="1490"/>
                      <a:pt x="919" y="1522"/>
                      <a:pt x="824" y="1522"/>
                    </a:cubicBezTo>
                    <a:cubicBezTo>
                      <a:pt x="697" y="1522"/>
                      <a:pt x="602" y="1490"/>
                      <a:pt x="571" y="1395"/>
                    </a:cubicBezTo>
                    <a:cubicBezTo>
                      <a:pt x="507" y="1300"/>
                      <a:pt x="476" y="1141"/>
                      <a:pt x="476" y="951"/>
                    </a:cubicBezTo>
                    <a:cubicBezTo>
                      <a:pt x="476" y="729"/>
                      <a:pt x="507" y="603"/>
                      <a:pt x="571" y="508"/>
                    </a:cubicBezTo>
                    <a:cubicBezTo>
                      <a:pt x="602" y="413"/>
                      <a:pt x="697" y="349"/>
                      <a:pt x="824" y="349"/>
                    </a:cubicBezTo>
                    <a:close/>
                    <a:moveTo>
                      <a:pt x="824" y="1"/>
                    </a:moveTo>
                    <a:cubicBezTo>
                      <a:pt x="539" y="1"/>
                      <a:pt x="349" y="96"/>
                      <a:pt x="190" y="254"/>
                    </a:cubicBezTo>
                    <a:cubicBezTo>
                      <a:pt x="64" y="413"/>
                      <a:pt x="0" y="634"/>
                      <a:pt x="0" y="951"/>
                    </a:cubicBezTo>
                    <a:cubicBezTo>
                      <a:pt x="0" y="1236"/>
                      <a:pt x="64" y="1490"/>
                      <a:pt x="190" y="1648"/>
                    </a:cubicBezTo>
                    <a:cubicBezTo>
                      <a:pt x="349" y="1807"/>
                      <a:pt x="539" y="1902"/>
                      <a:pt x="824" y="1902"/>
                    </a:cubicBezTo>
                    <a:cubicBezTo>
                      <a:pt x="1078" y="1902"/>
                      <a:pt x="1268" y="1807"/>
                      <a:pt x="1426" y="1648"/>
                    </a:cubicBezTo>
                    <a:cubicBezTo>
                      <a:pt x="1553" y="1490"/>
                      <a:pt x="1648" y="1236"/>
                      <a:pt x="1648" y="951"/>
                    </a:cubicBezTo>
                    <a:cubicBezTo>
                      <a:pt x="1648" y="634"/>
                      <a:pt x="1553" y="413"/>
                      <a:pt x="1426" y="254"/>
                    </a:cubicBezTo>
                    <a:cubicBezTo>
                      <a:pt x="1268" y="96"/>
                      <a:pt x="1078" y="1"/>
                      <a:pt x="824" y="1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776;p28">
                <a:extLst>
                  <a:ext uri="{FF2B5EF4-FFF2-40B4-BE49-F238E27FC236}">
                    <a16:creationId xmlns:a16="http://schemas.microsoft.com/office/drawing/2014/main" id="{95EB9C9E-FB60-49F3-AD67-AFD3CF9936ED}"/>
                  </a:ext>
                </a:extLst>
              </p:cNvPr>
              <p:cNvSpPr/>
              <p:nvPr/>
            </p:nvSpPr>
            <p:spPr>
              <a:xfrm>
                <a:off x="1492181" y="1315333"/>
                <a:ext cx="9756" cy="25988"/>
              </a:xfrm>
              <a:custGeom>
                <a:avLst/>
                <a:gdLst/>
                <a:ahLst/>
                <a:cxnLst/>
                <a:rect l="l" t="t" r="r" b="b"/>
                <a:pathLst>
                  <a:path w="476" h="1268" extrusionOk="0">
                    <a:moveTo>
                      <a:pt x="222" y="0"/>
                    </a:moveTo>
                    <a:cubicBezTo>
                      <a:pt x="159" y="0"/>
                      <a:pt x="127" y="32"/>
                      <a:pt x="63" y="64"/>
                    </a:cubicBezTo>
                    <a:cubicBezTo>
                      <a:pt x="32" y="127"/>
                      <a:pt x="0" y="191"/>
                      <a:pt x="0" y="254"/>
                    </a:cubicBezTo>
                    <a:cubicBezTo>
                      <a:pt x="0" y="317"/>
                      <a:pt x="32" y="381"/>
                      <a:pt x="63" y="412"/>
                    </a:cubicBezTo>
                    <a:cubicBezTo>
                      <a:pt x="127" y="444"/>
                      <a:pt x="159" y="476"/>
                      <a:pt x="222" y="476"/>
                    </a:cubicBezTo>
                    <a:cubicBezTo>
                      <a:pt x="317" y="476"/>
                      <a:pt x="349" y="444"/>
                      <a:pt x="412" y="412"/>
                    </a:cubicBezTo>
                    <a:cubicBezTo>
                      <a:pt x="444" y="381"/>
                      <a:pt x="475" y="317"/>
                      <a:pt x="475" y="254"/>
                    </a:cubicBezTo>
                    <a:cubicBezTo>
                      <a:pt x="475" y="191"/>
                      <a:pt x="444" y="127"/>
                      <a:pt x="412" y="64"/>
                    </a:cubicBezTo>
                    <a:cubicBezTo>
                      <a:pt x="349" y="32"/>
                      <a:pt x="317" y="0"/>
                      <a:pt x="222" y="0"/>
                    </a:cubicBezTo>
                    <a:close/>
                    <a:moveTo>
                      <a:pt x="222" y="793"/>
                    </a:moveTo>
                    <a:cubicBezTo>
                      <a:pt x="159" y="793"/>
                      <a:pt x="127" y="824"/>
                      <a:pt x="63" y="856"/>
                    </a:cubicBezTo>
                    <a:cubicBezTo>
                      <a:pt x="32" y="919"/>
                      <a:pt x="0" y="951"/>
                      <a:pt x="0" y="1014"/>
                    </a:cubicBezTo>
                    <a:cubicBezTo>
                      <a:pt x="0" y="1109"/>
                      <a:pt x="32" y="1141"/>
                      <a:pt x="63" y="1205"/>
                    </a:cubicBezTo>
                    <a:cubicBezTo>
                      <a:pt x="127" y="1236"/>
                      <a:pt x="159" y="1268"/>
                      <a:pt x="222" y="1268"/>
                    </a:cubicBezTo>
                    <a:cubicBezTo>
                      <a:pt x="317" y="1268"/>
                      <a:pt x="349" y="1236"/>
                      <a:pt x="412" y="1205"/>
                    </a:cubicBezTo>
                    <a:cubicBezTo>
                      <a:pt x="444" y="1141"/>
                      <a:pt x="475" y="1109"/>
                      <a:pt x="475" y="1014"/>
                    </a:cubicBezTo>
                    <a:cubicBezTo>
                      <a:pt x="475" y="951"/>
                      <a:pt x="444" y="919"/>
                      <a:pt x="412" y="856"/>
                    </a:cubicBezTo>
                    <a:cubicBezTo>
                      <a:pt x="349" y="824"/>
                      <a:pt x="317" y="793"/>
                      <a:pt x="222" y="793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777;p28">
                <a:extLst>
                  <a:ext uri="{FF2B5EF4-FFF2-40B4-BE49-F238E27FC236}">
                    <a16:creationId xmlns:a16="http://schemas.microsoft.com/office/drawing/2014/main" id="{1AAC95ED-10AA-4A70-A156-4E9F6BFA2A31}"/>
                  </a:ext>
                </a:extLst>
              </p:cNvPr>
              <p:cNvSpPr/>
              <p:nvPr/>
            </p:nvSpPr>
            <p:spPr>
              <a:xfrm>
                <a:off x="1508553" y="1302340"/>
                <a:ext cx="16908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825" h="1871" extrusionOk="0">
                    <a:moveTo>
                      <a:pt x="0" y="1"/>
                    </a:moveTo>
                    <a:lnTo>
                      <a:pt x="0" y="413"/>
                    </a:lnTo>
                    <a:lnTo>
                      <a:pt x="349" y="413"/>
                    </a:lnTo>
                    <a:lnTo>
                      <a:pt x="349" y="1870"/>
                    </a:lnTo>
                    <a:lnTo>
                      <a:pt x="824" y="1870"/>
                    </a:lnTo>
                    <a:lnTo>
                      <a:pt x="824" y="1"/>
                    </a:ln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778;p28">
                <a:extLst>
                  <a:ext uri="{FF2B5EF4-FFF2-40B4-BE49-F238E27FC236}">
                    <a16:creationId xmlns:a16="http://schemas.microsoft.com/office/drawing/2014/main" id="{6AA2477B-EBA6-4B89-92E9-AD75407A74DE}"/>
                  </a:ext>
                </a:extLst>
              </p:cNvPr>
              <p:cNvSpPr/>
              <p:nvPr/>
            </p:nvSpPr>
            <p:spPr>
              <a:xfrm>
                <a:off x="1537123" y="1302340"/>
                <a:ext cx="29902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871" extrusionOk="0">
                    <a:moveTo>
                      <a:pt x="761" y="1"/>
                    </a:moveTo>
                    <a:cubicBezTo>
                      <a:pt x="508" y="1"/>
                      <a:pt x="254" y="96"/>
                      <a:pt x="1" y="286"/>
                    </a:cubicBezTo>
                    <a:lnTo>
                      <a:pt x="191" y="634"/>
                    </a:lnTo>
                    <a:cubicBezTo>
                      <a:pt x="254" y="571"/>
                      <a:pt x="349" y="508"/>
                      <a:pt x="444" y="444"/>
                    </a:cubicBezTo>
                    <a:cubicBezTo>
                      <a:pt x="539" y="413"/>
                      <a:pt x="603" y="381"/>
                      <a:pt x="698" y="381"/>
                    </a:cubicBezTo>
                    <a:cubicBezTo>
                      <a:pt x="761" y="381"/>
                      <a:pt x="825" y="413"/>
                      <a:pt x="856" y="444"/>
                    </a:cubicBezTo>
                    <a:cubicBezTo>
                      <a:pt x="888" y="476"/>
                      <a:pt x="888" y="508"/>
                      <a:pt x="888" y="539"/>
                    </a:cubicBezTo>
                    <a:cubicBezTo>
                      <a:pt x="888" y="603"/>
                      <a:pt x="888" y="634"/>
                      <a:pt x="856" y="698"/>
                    </a:cubicBezTo>
                    <a:cubicBezTo>
                      <a:pt x="825" y="761"/>
                      <a:pt x="761" y="793"/>
                      <a:pt x="729" y="856"/>
                    </a:cubicBezTo>
                    <a:lnTo>
                      <a:pt x="32" y="1553"/>
                    </a:lnTo>
                    <a:lnTo>
                      <a:pt x="64" y="1870"/>
                    </a:lnTo>
                    <a:lnTo>
                      <a:pt x="1458" y="1870"/>
                    </a:lnTo>
                    <a:lnTo>
                      <a:pt x="1458" y="1490"/>
                    </a:lnTo>
                    <a:lnTo>
                      <a:pt x="666" y="1490"/>
                    </a:lnTo>
                    <a:lnTo>
                      <a:pt x="1046" y="1110"/>
                    </a:lnTo>
                    <a:cubicBezTo>
                      <a:pt x="1173" y="983"/>
                      <a:pt x="1268" y="888"/>
                      <a:pt x="1332" y="793"/>
                    </a:cubicBezTo>
                    <a:cubicBezTo>
                      <a:pt x="1395" y="666"/>
                      <a:pt x="1427" y="571"/>
                      <a:pt x="1427" y="476"/>
                    </a:cubicBezTo>
                    <a:cubicBezTo>
                      <a:pt x="1427" y="381"/>
                      <a:pt x="1395" y="286"/>
                      <a:pt x="1332" y="222"/>
                    </a:cubicBezTo>
                    <a:cubicBezTo>
                      <a:pt x="1268" y="159"/>
                      <a:pt x="1205" y="96"/>
                      <a:pt x="1110" y="64"/>
                    </a:cubicBezTo>
                    <a:cubicBezTo>
                      <a:pt x="1015" y="1"/>
                      <a:pt x="888" y="1"/>
                      <a:pt x="761" y="1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" name="Google Shape;1779;p28">
              <a:extLst>
                <a:ext uri="{FF2B5EF4-FFF2-40B4-BE49-F238E27FC236}">
                  <a16:creationId xmlns:a16="http://schemas.microsoft.com/office/drawing/2014/main" id="{FE61B261-2FF2-4C2B-B21F-0E7278EF1C34}"/>
                </a:ext>
              </a:extLst>
            </p:cNvPr>
            <p:cNvSpPr/>
            <p:nvPr/>
          </p:nvSpPr>
          <p:spPr>
            <a:xfrm>
              <a:off x="2742414" y="1301049"/>
              <a:ext cx="88333" cy="44187"/>
            </a:xfrm>
            <a:custGeom>
              <a:avLst/>
              <a:gdLst/>
              <a:ahLst/>
              <a:cxnLst/>
              <a:rect l="l" t="t" r="r" b="b"/>
              <a:pathLst>
                <a:path w="4310" h="2156" extrusionOk="0">
                  <a:moveTo>
                    <a:pt x="3707" y="159"/>
                  </a:moveTo>
                  <a:cubicBezTo>
                    <a:pt x="3961" y="159"/>
                    <a:pt x="4151" y="381"/>
                    <a:pt x="4151" y="602"/>
                  </a:cubicBezTo>
                  <a:lnTo>
                    <a:pt x="4151" y="1553"/>
                  </a:lnTo>
                  <a:cubicBezTo>
                    <a:pt x="4151" y="1775"/>
                    <a:pt x="3961" y="1997"/>
                    <a:pt x="3707" y="1997"/>
                  </a:cubicBezTo>
                  <a:lnTo>
                    <a:pt x="602" y="1997"/>
                  </a:lnTo>
                  <a:cubicBezTo>
                    <a:pt x="349" y="1997"/>
                    <a:pt x="158" y="1775"/>
                    <a:pt x="158" y="1553"/>
                  </a:cubicBezTo>
                  <a:lnTo>
                    <a:pt x="158" y="602"/>
                  </a:lnTo>
                  <a:cubicBezTo>
                    <a:pt x="158" y="381"/>
                    <a:pt x="349" y="159"/>
                    <a:pt x="602" y="159"/>
                  </a:cubicBezTo>
                  <a:close/>
                  <a:moveTo>
                    <a:pt x="602" y="0"/>
                  </a:moveTo>
                  <a:cubicBezTo>
                    <a:pt x="254" y="0"/>
                    <a:pt x="0" y="285"/>
                    <a:pt x="0" y="602"/>
                  </a:cubicBezTo>
                  <a:lnTo>
                    <a:pt x="0" y="1553"/>
                  </a:lnTo>
                  <a:cubicBezTo>
                    <a:pt x="0" y="1870"/>
                    <a:pt x="254" y="2155"/>
                    <a:pt x="602" y="2155"/>
                  </a:cubicBezTo>
                  <a:lnTo>
                    <a:pt x="3707" y="2155"/>
                  </a:lnTo>
                  <a:cubicBezTo>
                    <a:pt x="4056" y="2155"/>
                    <a:pt x="4310" y="1870"/>
                    <a:pt x="4310" y="1553"/>
                  </a:cubicBezTo>
                  <a:lnTo>
                    <a:pt x="4310" y="602"/>
                  </a:lnTo>
                  <a:cubicBezTo>
                    <a:pt x="4310" y="285"/>
                    <a:pt x="4056" y="0"/>
                    <a:pt x="3707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780;p28">
              <a:extLst>
                <a:ext uri="{FF2B5EF4-FFF2-40B4-BE49-F238E27FC236}">
                  <a16:creationId xmlns:a16="http://schemas.microsoft.com/office/drawing/2014/main" id="{9B194619-A788-494E-87BA-584A3364459E}"/>
                </a:ext>
              </a:extLst>
            </p:cNvPr>
            <p:cNvSpPr/>
            <p:nvPr/>
          </p:nvSpPr>
          <p:spPr>
            <a:xfrm>
              <a:off x="2751493" y="1307545"/>
              <a:ext cx="64969" cy="31193"/>
            </a:xfrm>
            <a:custGeom>
              <a:avLst/>
              <a:gdLst/>
              <a:ahLst/>
              <a:cxnLst/>
              <a:rect l="l" t="t" r="r" b="b"/>
              <a:pathLst>
                <a:path w="3170" h="1522" extrusionOk="0">
                  <a:moveTo>
                    <a:pt x="413" y="0"/>
                  </a:moveTo>
                  <a:cubicBezTo>
                    <a:pt x="159" y="0"/>
                    <a:pt x="1" y="190"/>
                    <a:pt x="1" y="412"/>
                  </a:cubicBezTo>
                  <a:lnTo>
                    <a:pt x="1" y="1109"/>
                  </a:lnTo>
                  <a:cubicBezTo>
                    <a:pt x="1" y="1331"/>
                    <a:pt x="159" y="1521"/>
                    <a:pt x="413" y="1521"/>
                  </a:cubicBezTo>
                  <a:lnTo>
                    <a:pt x="2757" y="1521"/>
                  </a:lnTo>
                  <a:cubicBezTo>
                    <a:pt x="3011" y="1521"/>
                    <a:pt x="3169" y="1331"/>
                    <a:pt x="3169" y="1109"/>
                  </a:cubicBezTo>
                  <a:lnTo>
                    <a:pt x="3169" y="412"/>
                  </a:lnTo>
                  <a:cubicBezTo>
                    <a:pt x="3169" y="190"/>
                    <a:pt x="3011" y="0"/>
                    <a:pt x="2757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781;p28">
              <a:extLst>
                <a:ext uri="{FF2B5EF4-FFF2-40B4-BE49-F238E27FC236}">
                  <a16:creationId xmlns:a16="http://schemas.microsoft.com/office/drawing/2014/main" id="{BEE148B2-D251-47F2-B5B7-1AA26DFD903D}"/>
                </a:ext>
              </a:extLst>
            </p:cNvPr>
            <p:cNvSpPr/>
            <p:nvPr/>
          </p:nvSpPr>
          <p:spPr>
            <a:xfrm>
              <a:off x="2827488" y="1312075"/>
              <a:ext cx="11047" cy="22114"/>
            </a:xfrm>
            <a:custGeom>
              <a:avLst/>
              <a:gdLst/>
              <a:ahLst/>
              <a:cxnLst/>
              <a:rect l="l" t="t" r="r" b="b"/>
              <a:pathLst>
                <a:path w="539" h="1079" extrusionOk="0">
                  <a:moveTo>
                    <a:pt x="380" y="191"/>
                  </a:moveTo>
                  <a:lnTo>
                    <a:pt x="380" y="888"/>
                  </a:lnTo>
                  <a:lnTo>
                    <a:pt x="159" y="888"/>
                  </a:lnTo>
                  <a:lnTo>
                    <a:pt x="159" y="191"/>
                  </a:lnTo>
                  <a:close/>
                  <a:moveTo>
                    <a:pt x="0" y="1"/>
                  </a:moveTo>
                  <a:lnTo>
                    <a:pt x="0" y="1078"/>
                  </a:lnTo>
                  <a:lnTo>
                    <a:pt x="539" y="1078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" name="Google Shape;1757;p28">
            <a:extLst>
              <a:ext uri="{FF2B5EF4-FFF2-40B4-BE49-F238E27FC236}">
                <a16:creationId xmlns:a16="http://schemas.microsoft.com/office/drawing/2014/main" id="{0B76964D-49F6-4CDA-9E56-A97F8407E01B}"/>
              </a:ext>
            </a:extLst>
          </p:cNvPr>
          <p:cNvGrpSpPr/>
          <p:nvPr/>
        </p:nvGrpSpPr>
        <p:grpSpPr>
          <a:xfrm>
            <a:off x="6866787" y="1636911"/>
            <a:ext cx="1686324" cy="3228531"/>
            <a:chOff x="1187675" y="1106225"/>
            <a:chExt cx="1845049" cy="3625811"/>
          </a:xfrm>
        </p:grpSpPr>
        <p:grpSp>
          <p:nvGrpSpPr>
            <p:cNvPr id="135" name="Google Shape;1758;p28">
              <a:extLst>
                <a:ext uri="{FF2B5EF4-FFF2-40B4-BE49-F238E27FC236}">
                  <a16:creationId xmlns:a16="http://schemas.microsoft.com/office/drawing/2014/main" id="{DC329F2F-60EA-4DBE-BDA9-8FF49AA48FFE}"/>
                </a:ext>
              </a:extLst>
            </p:cNvPr>
            <p:cNvGrpSpPr/>
            <p:nvPr/>
          </p:nvGrpSpPr>
          <p:grpSpPr>
            <a:xfrm>
              <a:off x="1187675" y="1106225"/>
              <a:ext cx="1845049" cy="3625811"/>
              <a:chOff x="1187675" y="1106225"/>
              <a:chExt cx="1845049" cy="3625811"/>
            </a:xfrm>
          </p:grpSpPr>
          <p:sp>
            <p:nvSpPr>
              <p:cNvPr id="154" name="Google Shape;1759;p28">
                <a:extLst>
                  <a:ext uri="{FF2B5EF4-FFF2-40B4-BE49-F238E27FC236}">
                    <a16:creationId xmlns:a16="http://schemas.microsoft.com/office/drawing/2014/main" id="{289865A4-A2EC-4D95-9398-50271EDC6A7F}"/>
                  </a:ext>
                </a:extLst>
              </p:cNvPr>
              <p:cNvSpPr/>
              <p:nvPr/>
            </p:nvSpPr>
            <p:spPr>
              <a:xfrm>
                <a:off x="1220795" y="1106225"/>
                <a:ext cx="1780114" cy="3625811"/>
              </a:xfrm>
              <a:custGeom>
                <a:avLst/>
                <a:gdLst/>
                <a:ahLst/>
                <a:cxnLst/>
                <a:rect l="l" t="t" r="r" b="b"/>
                <a:pathLst>
                  <a:path w="86856" h="176912" extrusionOk="0">
                    <a:moveTo>
                      <a:pt x="13277" y="0"/>
                    </a:moveTo>
                    <a:cubicBezTo>
                      <a:pt x="5957" y="0"/>
                      <a:pt x="0" y="5926"/>
                      <a:pt x="0" y="13277"/>
                    </a:cubicBezTo>
                    <a:lnTo>
                      <a:pt x="0" y="163635"/>
                    </a:lnTo>
                    <a:cubicBezTo>
                      <a:pt x="0" y="170986"/>
                      <a:pt x="5957" y="176912"/>
                      <a:pt x="13277" y="176912"/>
                    </a:cubicBezTo>
                    <a:lnTo>
                      <a:pt x="73610" y="176912"/>
                    </a:lnTo>
                    <a:cubicBezTo>
                      <a:pt x="80930" y="176912"/>
                      <a:pt x="86856" y="170986"/>
                      <a:pt x="86856" y="163635"/>
                    </a:cubicBezTo>
                    <a:lnTo>
                      <a:pt x="86856" y="13277"/>
                    </a:lnTo>
                    <a:cubicBezTo>
                      <a:pt x="86856" y="5926"/>
                      <a:pt x="80930" y="0"/>
                      <a:pt x="73610" y="0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760;p28">
                <a:extLst>
                  <a:ext uri="{FF2B5EF4-FFF2-40B4-BE49-F238E27FC236}">
                    <a16:creationId xmlns:a16="http://schemas.microsoft.com/office/drawing/2014/main" id="{2F557053-6490-4A38-98AE-3D860109B09C}"/>
                  </a:ext>
                </a:extLst>
              </p:cNvPr>
              <p:cNvSpPr/>
              <p:nvPr/>
            </p:nvSpPr>
            <p:spPr>
              <a:xfrm>
                <a:off x="2983351" y="1943335"/>
                <a:ext cx="49372" cy="420844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0534" extrusionOk="0">
                    <a:moveTo>
                      <a:pt x="1204" y="0"/>
                    </a:moveTo>
                    <a:cubicBezTo>
                      <a:pt x="539" y="0"/>
                      <a:pt x="0" y="539"/>
                      <a:pt x="0" y="1204"/>
                    </a:cubicBezTo>
                    <a:lnTo>
                      <a:pt x="0" y="19330"/>
                    </a:lnTo>
                    <a:cubicBezTo>
                      <a:pt x="0" y="19963"/>
                      <a:pt x="539" y="20534"/>
                      <a:pt x="1204" y="20534"/>
                    </a:cubicBezTo>
                    <a:cubicBezTo>
                      <a:pt x="1870" y="20534"/>
                      <a:pt x="2408" y="19963"/>
                      <a:pt x="2408" y="19330"/>
                    </a:cubicBezTo>
                    <a:lnTo>
                      <a:pt x="2408" y="1204"/>
                    </a:lnTo>
                    <a:cubicBezTo>
                      <a:pt x="2408" y="539"/>
                      <a:pt x="1870" y="0"/>
                      <a:pt x="1204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761;p28">
                <a:extLst>
                  <a:ext uri="{FF2B5EF4-FFF2-40B4-BE49-F238E27FC236}">
                    <a16:creationId xmlns:a16="http://schemas.microsoft.com/office/drawing/2014/main" id="{2B9BB255-20BC-421A-B634-5F87838DDD72}"/>
                  </a:ext>
                </a:extLst>
              </p:cNvPr>
              <p:cNvSpPr/>
              <p:nvPr/>
            </p:nvSpPr>
            <p:spPr>
              <a:xfrm>
                <a:off x="1189622" y="1845267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7"/>
                    </a:cubicBezTo>
                    <a:lnTo>
                      <a:pt x="0" y="11820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03" y="13468"/>
                      <a:pt x="3264" y="12739"/>
                      <a:pt x="3264" y="11820"/>
                    </a:cubicBezTo>
                    <a:lnTo>
                      <a:pt x="3264" y="1617"/>
                    </a:lnTo>
                    <a:cubicBezTo>
                      <a:pt x="3264" y="729"/>
                      <a:pt x="2503" y="0"/>
                      <a:pt x="1616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762;p28">
                <a:extLst>
                  <a:ext uri="{FF2B5EF4-FFF2-40B4-BE49-F238E27FC236}">
                    <a16:creationId xmlns:a16="http://schemas.microsoft.com/office/drawing/2014/main" id="{4B9F4591-CBAE-4925-9054-D207F34AE616}"/>
                  </a:ext>
                </a:extLst>
              </p:cNvPr>
              <p:cNvSpPr/>
              <p:nvPr/>
            </p:nvSpPr>
            <p:spPr>
              <a:xfrm>
                <a:off x="1187675" y="2173881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6"/>
                    </a:cubicBezTo>
                    <a:lnTo>
                      <a:pt x="0" y="11852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35" y="13468"/>
                      <a:pt x="3264" y="12739"/>
                      <a:pt x="3264" y="11852"/>
                    </a:cubicBezTo>
                    <a:lnTo>
                      <a:pt x="3264" y="1616"/>
                    </a:lnTo>
                    <a:cubicBezTo>
                      <a:pt x="3264" y="729"/>
                      <a:pt x="2535" y="0"/>
                      <a:pt x="1616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763;p28">
                <a:extLst>
                  <a:ext uri="{FF2B5EF4-FFF2-40B4-BE49-F238E27FC236}">
                    <a16:creationId xmlns:a16="http://schemas.microsoft.com/office/drawing/2014/main" id="{6C0B4DC9-0DDF-4A31-9197-F91CE7D03D50}"/>
                  </a:ext>
                </a:extLst>
              </p:cNvPr>
              <p:cNvSpPr/>
              <p:nvPr/>
            </p:nvSpPr>
            <p:spPr>
              <a:xfrm>
                <a:off x="1194807" y="1580290"/>
                <a:ext cx="52631" cy="158488"/>
              </a:xfrm>
              <a:custGeom>
                <a:avLst/>
                <a:gdLst/>
                <a:ahLst/>
                <a:cxnLst/>
                <a:rect l="l" t="t" r="r" b="b"/>
                <a:pathLst>
                  <a:path w="2568" h="7733" extrusionOk="0">
                    <a:moveTo>
                      <a:pt x="1268" y="1"/>
                    </a:moveTo>
                    <a:cubicBezTo>
                      <a:pt x="571" y="1"/>
                      <a:pt x="1" y="571"/>
                      <a:pt x="1" y="1300"/>
                    </a:cubicBezTo>
                    <a:lnTo>
                      <a:pt x="1" y="6434"/>
                    </a:lnTo>
                    <a:cubicBezTo>
                      <a:pt x="1" y="7131"/>
                      <a:pt x="571" y="7733"/>
                      <a:pt x="1268" y="7733"/>
                    </a:cubicBezTo>
                    <a:cubicBezTo>
                      <a:pt x="1997" y="7733"/>
                      <a:pt x="2567" y="7131"/>
                      <a:pt x="2567" y="6434"/>
                    </a:cubicBezTo>
                    <a:lnTo>
                      <a:pt x="2567" y="1300"/>
                    </a:lnTo>
                    <a:cubicBezTo>
                      <a:pt x="2567" y="571"/>
                      <a:pt x="1997" y="1"/>
                      <a:pt x="1268" y="1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36" name="Google Shape;1764;p28">
              <a:extLst>
                <a:ext uri="{FF2B5EF4-FFF2-40B4-BE49-F238E27FC236}">
                  <a16:creationId xmlns:a16="http://schemas.microsoft.com/office/drawing/2014/main" id="{F34D19C7-3DEC-4019-B86E-EBD74F57D11D}"/>
                </a:ext>
              </a:extLst>
            </p:cNvPr>
            <p:cNvSpPr/>
            <p:nvPr/>
          </p:nvSpPr>
          <p:spPr>
            <a:xfrm>
              <a:off x="1331180" y="1216610"/>
              <a:ext cx="1559977" cy="3405675"/>
            </a:xfrm>
            <a:custGeom>
              <a:avLst/>
              <a:gdLst/>
              <a:ahLst/>
              <a:cxnLst/>
              <a:rect l="l" t="t" r="r" b="b"/>
              <a:pathLst>
                <a:path w="76115" h="166171" extrusionOk="0">
                  <a:moveTo>
                    <a:pt x="7891" y="1"/>
                  </a:moveTo>
                  <a:cubicBezTo>
                    <a:pt x="3550" y="1"/>
                    <a:pt x="1" y="3518"/>
                    <a:pt x="1" y="7891"/>
                  </a:cubicBezTo>
                  <a:lnTo>
                    <a:pt x="1" y="158249"/>
                  </a:lnTo>
                  <a:cubicBezTo>
                    <a:pt x="1" y="162622"/>
                    <a:pt x="3550" y="166171"/>
                    <a:pt x="7891" y="166171"/>
                  </a:cubicBezTo>
                  <a:lnTo>
                    <a:pt x="68224" y="166171"/>
                  </a:lnTo>
                  <a:cubicBezTo>
                    <a:pt x="72565" y="166171"/>
                    <a:pt x="76115" y="162622"/>
                    <a:pt x="76115" y="158249"/>
                  </a:cubicBezTo>
                  <a:lnTo>
                    <a:pt x="76115" y="7891"/>
                  </a:lnTo>
                  <a:cubicBezTo>
                    <a:pt x="76115" y="3518"/>
                    <a:pt x="72565" y="1"/>
                    <a:pt x="68224" y="1"/>
                  </a:cubicBezTo>
                  <a:lnTo>
                    <a:pt x="61380" y="1"/>
                  </a:lnTo>
                  <a:cubicBezTo>
                    <a:pt x="60556" y="1"/>
                    <a:pt x="59922" y="635"/>
                    <a:pt x="59922" y="1459"/>
                  </a:cubicBezTo>
                  <a:cubicBezTo>
                    <a:pt x="59922" y="3994"/>
                    <a:pt x="57862" y="6053"/>
                    <a:pt x="55296" y="6053"/>
                  </a:cubicBezTo>
                  <a:lnTo>
                    <a:pt x="20978" y="6053"/>
                  </a:lnTo>
                  <a:cubicBezTo>
                    <a:pt x="18443" y="6053"/>
                    <a:pt x="16383" y="3994"/>
                    <a:pt x="16383" y="1459"/>
                  </a:cubicBezTo>
                  <a:cubicBezTo>
                    <a:pt x="16383" y="635"/>
                    <a:pt x="15718" y="1"/>
                    <a:pt x="1492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" name="Google Shape;1765;p28">
              <a:extLst>
                <a:ext uri="{FF2B5EF4-FFF2-40B4-BE49-F238E27FC236}">
                  <a16:creationId xmlns:a16="http://schemas.microsoft.com/office/drawing/2014/main" id="{EEDA8B79-0A80-4796-995B-61C522AE7C63}"/>
                </a:ext>
              </a:extLst>
            </p:cNvPr>
            <p:cNvSpPr/>
            <p:nvPr/>
          </p:nvSpPr>
          <p:spPr>
            <a:xfrm>
              <a:off x="2618359" y="1297154"/>
              <a:ext cx="11723" cy="49372"/>
            </a:xfrm>
            <a:custGeom>
              <a:avLst/>
              <a:gdLst/>
              <a:ahLst/>
              <a:cxnLst/>
              <a:rect l="l" t="t" r="r" b="b"/>
              <a:pathLst>
                <a:path w="572" h="2409" extrusionOk="0">
                  <a:moveTo>
                    <a:pt x="1" y="0"/>
                  </a:moveTo>
                  <a:lnTo>
                    <a:pt x="1" y="2408"/>
                  </a:lnTo>
                  <a:lnTo>
                    <a:pt x="571" y="2408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766;p28">
              <a:extLst>
                <a:ext uri="{FF2B5EF4-FFF2-40B4-BE49-F238E27FC236}">
                  <a16:creationId xmlns:a16="http://schemas.microsoft.com/office/drawing/2014/main" id="{E6B43F09-3381-4E14-A244-B84F8347AA1B}"/>
                </a:ext>
              </a:extLst>
            </p:cNvPr>
            <p:cNvSpPr/>
            <p:nvPr/>
          </p:nvSpPr>
          <p:spPr>
            <a:xfrm>
              <a:off x="2598233" y="1308181"/>
              <a:ext cx="11703" cy="38346"/>
            </a:xfrm>
            <a:custGeom>
              <a:avLst/>
              <a:gdLst/>
              <a:ahLst/>
              <a:cxnLst/>
              <a:rect l="l" t="t" r="r" b="b"/>
              <a:pathLst>
                <a:path w="571" h="1871" extrusionOk="0">
                  <a:moveTo>
                    <a:pt x="0" y="1"/>
                  </a:moveTo>
                  <a:lnTo>
                    <a:pt x="0" y="1870"/>
                  </a:lnTo>
                  <a:lnTo>
                    <a:pt x="571" y="1870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767;p28">
              <a:extLst>
                <a:ext uri="{FF2B5EF4-FFF2-40B4-BE49-F238E27FC236}">
                  <a16:creationId xmlns:a16="http://schemas.microsoft.com/office/drawing/2014/main" id="{D77F7A61-6C27-4E52-8FB4-0B0D7D8DB1D2}"/>
                </a:ext>
              </a:extLst>
            </p:cNvPr>
            <p:cNvSpPr/>
            <p:nvPr/>
          </p:nvSpPr>
          <p:spPr>
            <a:xfrm>
              <a:off x="2578107" y="1321830"/>
              <a:ext cx="11703" cy="24696"/>
            </a:xfrm>
            <a:custGeom>
              <a:avLst/>
              <a:gdLst/>
              <a:ahLst/>
              <a:cxnLst/>
              <a:rect l="l" t="t" r="r" b="b"/>
              <a:pathLst>
                <a:path w="571" h="1205" extrusionOk="0">
                  <a:moveTo>
                    <a:pt x="0" y="0"/>
                  </a:moveTo>
                  <a:lnTo>
                    <a:pt x="0" y="1204"/>
                  </a:lnTo>
                  <a:lnTo>
                    <a:pt x="570" y="1204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768;p28">
              <a:extLst>
                <a:ext uri="{FF2B5EF4-FFF2-40B4-BE49-F238E27FC236}">
                  <a16:creationId xmlns:a16="http://schemas.microsoft.com/office/drawing/2014/main" id="{2C47964F-AFE2-4724-9F0F-065C4E65F0BB}"/>
                </a:ext>
              </a:extLst>
            </p:cNvPr>
            <p:cNvSpPr/>
            <p:nvPr/>
          </p:nvSpPr>
          <p:spPr>
            <a:xfrm>
              <a:off x="2557960" y="1332856"/>
              <a:ext cx="11723" cy="13670"/>
            </a:xfrm>
            <a:custGeom>
              <a:avLst/>
              <a:gdLst/>
              <a:ahLst/>
              <a:cxnLst/>
              <a:rect l="l" t="t" r="r" b="b"/>
              <a:pathLst>
                <a:path w="572" h="667" extrusionOk="0">
                  <a:moveTo>
                    <a:pt x="1" y="1"/>
                  </a:moveTo>
                  <a:lnTo>
                    <a:pt x="1" y="666"/>
                  </a:lnTo>
                  <a:lnTo>
                    <a:pt x="571" y="666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769;p28">
              <a:extLst>
                <a:ext uri="{FF2B5EF4-FFF2-40B4-BE49-F238E27FC236}">
                  <a16:creationId xmlns:a16="http://schemas.microsoft.com/office/drawing/2014/main" id="{B9F67260-0D94-4A20-B49F-B400C6EBF5F1}"/>
                </a:ext>
              </a:extLst>
            </p:cNvPr>
            <p:cNvSpPr/>
            <p:nvPr/>
          </p:nvSpPr>
          <p:spPr>
            <a:xfrm>
              <a:off x="2676154" y="1331565"/>
              <a:ext cx="15617" cy="14961"/>
            </a:xfrm>
            <a:custGeom>
              <a:avLst/>
              <a:gdLst/>
              <a:ahLst/>
              <a:cxnLst/>
              <a:rect l="l" t="t" r="r" b="b"/>
              <a:pathLst>
                <a:path w="762" h="730" extrusionOk="0">
                  <a:moveTo>
                    <a:pt x="381" y="1"/>
                  </a:moveTo>
                  <a:cubicBezTo>
                    <a:pt x="191" y="1"/>
                    <a:pt x="1" y="159"/>
                    <a:pt x="1" y="349"/>
                  </a:cubicBezTo>
                  <a:cubicBezTo>
                    <a:pt x="1" y="571"/>
                    <a:pt x="191" y="729"/>
                    <a:pt x="381" y="729"/>
                  </a:cubicBezTo>
                  <a:cubicBezTo>
                    <a:pt x="603" y="729"/>
                    <a:pt x="761" y="571"/>
                    <a:pt x="761" y="349"/>
                  </a:cubicBezTo>
                  <a:cubicBezTo>
                    <a:pt x="761" y="159"/>
                    <a:pt x="603" y="1"/>
                    <a:pt x="381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770;p28">
              <a:extLst>
                <a:ext uri="{FF2B5EF4-FFF2-40B4-BE49-F238E27FC236}">
                  <a16:creationId xmlns:a16="http://schemas.microsoft.com/office/drawing/2014/main" id="{16A698CB-E665-4D8C-82C5-BACAFD864A52}"/>
                </a:ext>
              </a:extLst>
            </p:cNvPr>
            <p:cNvSpPr/>
            <p:nvPr/>
          </p:nvSpPr>
          <p:spPr>
            <a:xfrm>
              <a:off x="2665763" y="1315825"/>
              <a:ext cx="36399" cy="13158"/>
            </a:xfrm>
            <a:custGeom>
              <a:avLst/>
              <a:gdLst/>
              <a:ahLst/>
              <a:cxnLst/>
              <a:rect l="l" t="t" r="r" b="b"/>
              <a:pathLst>
                <a:path w="1776" h="642" extrusionOk="0">
                  <a:moveTo>
                    <a:pt x="900" y="0"/>
                  </a:moveTo>
                  <a:cubicBezTo>
                    <a:pt x="595" y="0"/>
                    <a:pt x="286" y="119"/>
                    <a:pt x="64" y="357"/>
                  </a:cubicBezTo>
                  <a:cubicBezTo>
                    <a:pt x="1" y="420"/>
                    <a:pt x="1" y="515"/>
                    <a:pt x="64" y="578"/>
                  </a:cubicBezTo>
                  <a:cubicBezTo>
                    <a:pt x="96" y="610"/>
                    <a:pt x="144" y="626"/>
                    <a:pt x="191" y="626"/>
                  </a:cubicBezTo>
                  <a:cubicBezTo>
                    <a:pt x="239" y="626"/>
                    <a:pt x="286" y="610"/>
                    <a:pt x="318" y="578"/>
                  </a:cubicBezTo>
                  <a:cubicBezTo>
                    <a:pt x="476" y="420"/>
                    <a:pt x="690" y="341"/>
                    <a:pt x="900" y="341"/>
                  </a:cubicBezTo>
                  <a:cubicBezTo>
                    <a:pt x="1110" y="341"/>
                    <a:pt x="1316" y="420"/>
                    <a:pt x="1459" y="578"/>
                  </a:cubicBezTo>
                  <a:lnTo>
                    <a:pt x="1585" y="642"/>
                  </a:lnTo>
                  <a:lnTo>
                    <a:pt x="1712" y="578"/>
                  </a:lnTo>
                  <a:cubicBezTo>
                    <a:pt x="1775" y="515"/>
                    <a:pt x="1775" y="420"/>
                    <a:pt x="1712" y="357"/>
                  </a:cubicBezTo>
                  <a:cubicBezTo>
                    <a:pt x="1506" y="119"/>
                    <a:pt x="1205" y="0"/>
                    <a:pt x="900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771;p28">
              <a:extLst>
                <a:ext uri="{FF2B5EF4-FFF2-40B4-BE49-F238E27FC236}">
                  <a16:creationId xmlns:a16="http://schemas.microsoft.com/office/drawing/2014/main" id="{0CB7D250-3209-4D27-8261-5E851DFBB98D}"/>
                </a:ext>
              </a:extLst>
            </p:cNvPr>
            <p:cNvSpPr/>
            <p:nvPr/>
          </p:nvSpPr>
          <p:spPr>
            <a:xfrm>
              <a:off x="2659287" y="1303549"/>
              <a:ext cx="49372" cy="14408"/>
            </a:xfrm>
            <a:custGeom>
              <a:avLst/>
              <a:gdLst/>
              <a:ahLst/>
              <a:cxnLst/>
              <a:rect l="l" t="t" r="r" b="b"/>
              <a:pathLst>
                <a:path w="2409" h="703" extrusionOk="0">
                  <a:moveTo>
                    <a:pt x="1221" y="1"/>
                  </a:moveTo>
                  <a:cubicBezTo>
                    <a:pt x="812" y="1"/>
                    <a:pt x="400" y="144"/>
                    <a:pt x="95" y="417"/>
                  </a:cubicBezTo>
                  <a:cubicBezTo>
                    <a:pt x="0" y="449"/>
                    <a:pt x="0" y="575"/>
                    <a:pt x="63" y="639"/>
                  </a:cubicBezTo>
                  <a:cubicBezTo>
                    <a:pt x="101" y="676"/>
                    <a:pt x="149" y="691"/>
                    <a:pt x="201" y="691"/>
                  </a:cubicBezTo>
                  <a:cubicBezTo>
                    <a:pt x="238" y="691"/>
                    <a:pt x="278" y="684"/>
                    <a:pt x="317" y="670"/>
                  </a:cubicBezTo>
                  <a:cubicBezTo>
                    <a:pt x="555" y="449"/>
                    <a:pt x="879" y="338"/>
                    <a:pt x="1204" y="338"/>
                  </a:cubicBezTo>
                  <a:cubicBezTo>
                    <a:pt x="1529" y="338"/>
                    <a:pt x="1854" y="449"/>
                    <a:pt x="2091" y="670"/>
                  </a:cubicBezTo>
                  <a:lnTo>
                    <a:pt x="2218" y="702"/>
                  </a:lnTo>
                  <a:lnTo>
                    <a:pt x="2345" y="639"/>
                  </a:lnTo>
                  <a:cubicBezTo>
                    <a:pt x="2408" y="575"/>
                    <a:pt x="2408" y="449"/>
                    <a:pt x="2313" y="417"/>
                  </a:cubicBezTo>
                  <a:cubicBezTo>
                    <a:pt x="2016" y="136"/>
                    <a:pt x="1620" y="1"/>
                    <a:pt x="1221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772;p28">
              <a:extLst>
                <a:ext uri="{FF2B5EF4-FFF2-40B4-BE49-F238E27FC236}">
                  <a16:creationId xmlns:a16="http://schemas.microsoft.com/office/drawing/2014/main" id="{1B8A0698-8C7E-4CC7-BA54-6757BA0C89E5}"/>
                </a:ext>
              </a:extLst>
            </p:cNvPr>
            <p:cNvSpPr/>
            <p:nvPr/>
          </p:nvSpPr>
          <p:spPr>
            <a:xfrm>
              <a:off x="2652790" y="1290166"/>
              <a:ext cx="62366" cy="16150"/>
            </a:xfrm>
            <a:custGeom>
              <a:avLst/>
              <a:gdLst/>
              <a:ahLst/>
              <a:cxnLst/>
              <a:rect l="l" t="t" r="r" b="b"/>
              <a:pathLst>
                <a:path w="3043" h="788" extrusionOk="0">
                  <a:moveTo>
                    <a:pt x="1537" y="1"/>
                  </a:moveTo>
                  <a:cubicBezTo>
                    <a:pt x="1022" y="1"/>
                    <a:pt x="507" y="167"/>
                    <a:pt x="95" y="500"/>
                  </a:cubicBezTo>
                  <a:cubicBezTo>
                    <a:pt x="0" y="531"/>
                    <a:pt x="0" y="658"/>
                    <a:pt x="64" y="721"/>
                  </a:cubicBezTo>
                  <a:cubicBezTo>
                    <a:pt x="103" y="761"/>
                    <a:pt x="154" y="788"/>
                    <a:pt x="202" y="788"/>
                  </a:cubicBezTo>
                  <a:cubicBezTo>
                    <a:pt x="232" y="788"/>
                    <a:pt x="261" y="777"/>
                    <a:pt x="285" y="753"/>
                  </a:cubicBezTo>
                  <a:cubicBezTo>
                    <a:pt x="634" y="468"/>
                    <a:pt x="1078" y="325"/>
                    <a:pt x="1521" y="325"/>
                  </a:cubicBezTo>
                  <a:cubicBezTo>
                    <a:pt x="1965" y="325"/>
                    <a:pt x="2408" y="468"/>
                    <a:pt x="2757" y="753"/>
                  </a:cubicBezTo>
                  <a:lnTo>
                    <a:pt x="2852" y="785"/>
                  </a:lnTo>
                  <a:cubicBezTo>
                    <a:pt x="2915" y="785"/>
                    <a:pt x="2947" y="753"/>
                    <a:pt x="3010" y="721"/>
                  </a:cubicBezTo>
                  <a:cubicBezTo>
                    <a:pt x="3042" y="658"/>
                    <a:pt x="3042" y="531"/>
                    <a:pt x="2979" y="500"/>
                  </a:cubicBezTo>
                  <a:cubicBezTo>
                    <a:pt x="2567" y="167"/>
                    <a:pt x="2052" y="1"/>
                    <a:pt x="1537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5" name="Google Shape;1773;p28">
              <a:extLst>
                <a:ext uri="{FF2B5EF4-FFF2-40B4-BE49-F238E27FC236}">
                  <a16:creationId xmlns:a16="http://schemas.microsoft.com/office/drawing/2014/main" id="{ACFBCF01-D578-406F-A53D-A4B8909BFC14}"/>
                </a:ext>
              </a:extLst>
            </p:cNvPr>
            <p:cNvGrpSpPr/>
            <p:nvPr/>
          </p:nvGrpSpPr>
          <p:grpSpPr>
            <a:xfrm>
              <a:off x="1423407" y="1302340"/>
              <a:ext cx="143618" cy="38981"/>
              <a:chOff x="1423407" y="1302340"/>
              <a:chExt cx="143618" cy="38981"/>
            </a:xfrm>
          </p:grpSpPr>
          <p:sp>
            <p:nvSpPr>
              <p:cNvPr id="149" name="Google Shape;1774;p28">
                <a:extLst>
                  <a:ext uri="{FF2B5EF4-FFF2-40B4-BE49-F238E27FC236}">
                    <a16:creationId xmlns:a16="http://schemas.microsoft.com/office/drawing/2014/main" id="{7D784D84-DC80-4319-931C-5F902691819F}"/>
                  </a:ext>
                </a:extLst>
              </p:cNvPr>
              <p:cNvSpPr/>
              <p:nvPr/>
            </p:nvSpPr>
            <p:spPr>
              <a:xfrm>
                <a:off x="1423407" y="1302340"/>
                <a:ext cx="16908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825" h="1871" extrusionOk="0">
                    <a:moveTo>
                      <a:pt x="1" y="1"/>
                    </a:moveTo>
                    <a:lnTo>
                      <a:pt x="1" y="413"/>
                    </a:lnTo>
                    <a:lnTo>
                      <a:pt x="349" y="413"/>
                    </a:lnTo>
                    <a:lnTo>
                      <a:pt x="349" y="1870"/>
                    </a:lnTo>
                    <a:lnTo>
                      <a:pt x="824" y="1870"/>
                    </a:lnTo>
                    <a:lnTo>
                      <a:pt x="824" y="1"/>
                    </a:ln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775;p28">
                <a:extLst>
                  <a:ext uri="{FF2B5EF4-FFF2-40B4-BE49-F238E27FC236}">
                    <a16:creationId xmlns:a16="http://schemas.microsoft.com/office/drawing/2014/main" id="{0E043F23-D99C-4E90-880C-E04D448199BB}"/>
                  </a:ext>
                </a:extLst>
              </p:cNvPr>
              <p:cNvSpPr/>
              <p:nvPr/>
            </p:nvSpPr>
            <p:spPr>
              <a:xfrm>
                <a:off x="1453288" y="1302340"/>
                <a:ext cx="33776" cy="38981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1902" extrusionOk="0">
                    <a:moveTo>
                      <a:pt x="824" y="349"/>
                    </a:moveTo>
                    <a:cubicBezTo>
                      <a:pt x="919" y="349"/>
                      <a:pt x="1014" y="413"/>
                      <a:pt x="1078" y="508"/>
                    </a:cubicBezTo>
                    <a:cubicBezTo>
                      <a:pt x="1109" y="603"/>
                      <a:pt x="1141" y="729"/>
                      <a:pt x="1141" y="951"/>
                    </a:cubicBezTo>
                    <a:cubicBezTo>
                      <a:pt x="1141" y="1141"/>
                      <a:pt x="1109" y="1300"/>
                      <a:pt x="1078" y="1395"/>
                    </a:cubicBezTo>
                    <a:cubicBezTo>
                      <a:pt x="1014" y="1490"/>
                      <a:pt x="919" y="1522"/>
                      <a:pt x="824" y="1522"/>
                    </a:cubicBezTo>
                    <a:cubicBezTo>
                      <a:pt x="697" y="1522"/>
                      <a:pt x="602" y="1490"/>
                      <a:pt x="571" y="1395"/>
                    </a:cubicBezTo>
                    <a:cubicBezTo>
                      <a:pt x="507" y="1300"/>
                      <a:pt x="476" y="1141"/>
                      <a:pt x="476" y="951"/>
                    </a:cubicBezTo>
                    <a:cubicBezTo>
                      <a:pt x="476" y="729"/>
                      <a:pt x="507" y="603"/>
                      <a:pt x="571" y="508"/>
                    </a:cubicBezTo>
                    <a:cubicBezTo>
                      <a:pt x="602" y="413"/>
                      <a:pt x="697" y="349"/>
                      <a:pt x="824" y="349"/>
                    </a:cubicBezTo>
                    <a:close/>
                    <a:moveTo>
                      <a:pt x="824" y="1"/>
                    </a:moveTo>
                    <a:cubicBezTo>
                      <a:pt x="539" y="1"/>
                      <a:pt x="349" y="96"/>
                      <a:pt x="190" y="254"/>
                    </a:cubicBezTo>
                    <a:cubicBezTo>
                      <a:pt x="64" y="413"/>
                      <a:pt x="0" y="634"/>
                      <a:pt x="0" y="951"/>
                    </a:cubicBezTo>
                    <a:cubicBezTo>
                      <a:pt x="0" y="1236"/>
                      <a:pt x="64" y="1490"/>
                      <a:pt x="190" y="1648"/>
                    </a:cubicBezTo>
                    <a:cubicBezTo>
                      <a:pt x="349" y="1807"/>
                      <a:pt x="539" y="1902"/>
                      <a:pt x="824" y="1902"/>
                    </a:cubicBezTo>
                    <a:cubicBezTo>
                      <a:pt x="1078" y="1902"/>
                      <a:pt x="1268" y="1807"/>
                      <a:pt x="1426" y="1648"/>
                    </a:cubicBezTo>
                    <a:cubicBezTo>
                      <a:pt x="1553" y="1490"/>
                      <a:pt x="1648" y="1236"/>
                      <a:pt x="1648" y="951"/>
                    </a:cubicBezTo>
                    <a:cubicBezTo>
                      <a:pt x="1648" y="634"/>
                      <a:pt x="1553" y="413"/>
                      <a:pt x="1426" y="254"/>
                    </a:cubicBezTo>
                    <a:cubicBezTo>
                      <a:pt x="1268" y="96"/>
                      <a:pt x="1078" y="1"/>
                      <a:pt x="824" y="1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776;p28">
                <a:extLst>
                  <a:ext uri="{FF2B5EF4-FFF2-40B4-BE49-F238E27FC236}">
                    <a16:creationId xmlns:a16="http://schemas.microsoft.com/office/drawing/2014/main" id="{9659D9B2-6666-43F7-9AEB-DBBCAF13D775}"/>
                  </a:ext>
                </a:extLst>
              </p:cNvPr>
              <p:cNvSpPr/>
              <p:nvPr/>
            </p:nvSpPr>
            <p:spPr>
              <a:xfrm>
                <a:off x="1492181" y="1315333"/>
                <a:ext cx="9756" cy="25988"/>
              </a:xfrm>
              <a:custGeom>
                <a:avLst/>
                <a:gdLst/>
                <a:ahLst/>
                <a:cxnLst/>
                <a:rect l="l" t="t" r="r" b="b"/>
                <a:pathLst>
                  <a:path w="476" h="1268" extrusionOk="0">
                    <a:moveTo>
                      <a:pt x="222" y="0"/>
                    </a:moveTo>
                    <a:cubicBezTo>
                      <a:pt x="159" y="0"/>
                      <a:pt x="127" y="32"/>
                      <a:pt x="63" y="64"/>
                    </a:cubicBezTo>
                    <a:cubicBezTo>
                      <a:pt x="32" y="127"/>
                      <a:pt x="0" y="191"/>
                      <a:pt x="0" y="254"/>
                    </a:cubicBezTo>
                    <a:cubicBezTo>
                      <a:pt x="0" y="317"/>
                      <a:pt x="32" y="381"/>
                      <a:pt x="63" y="412"/>
                    </a:cubicBezTo>
                    <a:cubicBezTo>
                      <a:pt x="127" y="444"/>
                      <a:pt x="159" y="476"/>
                      <a:pt x="222" y="476"/>
                    </a:cubicBezTo>
                    <a:cubicBezTo>
                      <a:pt x="317" y="476"/>
                      <a:pt x="349" y="444"/>
                      <a:pt x="412" y="412"/>
                    </a:cubicBezTo>
                    <a:cubicBezTo>
                      <a:pt x="444" y="381"/>
                      <a:pt x="475" y="317"/>
                      <a:pt x="475" y="254"/>
                    </a:cubicBezTo>
                    <a:cubicBezTo>
                      <a:pt x="475" y="191"/>
                      <a:pt x="444" y="127"/>
                      <a:pt x="412" y="64"/>
                    </a:cubicBezTo>
                    <a:cubicBezTo>
                      <a:pt x="349" y="32"/>
                      <a:pt x="317" y="0"/>
                      <a:pt x="222" y="0"/>
                    </a:cubicBezTo>
                    <a:close/>
                    <a:moveTo>
                      <a:pt x="222" y="793"/>
                    </a:moveTo>
                    <a:cubicBezTo>
                      <a:pt x="159" y="793"/>
                      <a:pt x="127" y="824"/>
                      <a:pt x="63" y="856"/>
                    </a:cubicBezTo>
                    <a:cubicBezTo>
                      <a:pt x="32" y="919"/>
                      <a:pt x="0" y="951"/>
                      <a:pt x="0" y="1014"/>
                    </a:cubicBezTo>
                    <a:cubicBezTo>
                      <a:pt x="0" y="1109"/>
                      <a:pt x="32" y="1141"/>
                      <a:pt x="63" y="1205"/>
                    </a:cubicBezTo>
                    <a:cubicBezTo>
                      <a:pt x="127" y="1236"/>
                      <a:pt x="159" y="1268"/>
                      <a:pt x="222" y="1268"/>
                    </a:cubicBezTo>
                    <a:cubicBezTo>
                      <a:pt x="317" y="1268"/>
                      <a:pt x="349" y="1236"/>
                      <a:pt x="412" y="1205"/>
                    </a:cubicBezTo>
                    <a:cubicBezTo>
                      <a:pt x="444" y="1141"/>
                      <a:pt x="475" y="1109"/>
                      <a:pt x="475" y="1014"/>
                    </a:cubicBezTo>
                    <a:cubicBezTo>
                      <a:pt x="475" y="951"/>
                      <a:pt x="444" y="919"/>
                      <a:pt x="412" y="856"/>
                    </a:cubicBezTo>
                    <a:cubicBezTo>
                      <a:pt x="349" y="824"/>
                      <a:pt x="317" y="793"/>
                      <a:pt x="222" y="793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777;p28">
                <a:extLst>
                  <a:ext uri="{FF2B5EF4-FFF2-40B4-BE49-F238E27FC236}">
                    <a16:creationId xmlns:a16="http://schemas.microsoft.com/office/drawing/2014/main" id="{4215AE38-A7F5-484F-ACF6-5BABCD07C600}"/>
                  </a:ext>
                </a:extLst>
              </p:cNvPr>
              <p:cNvSpPr/>
              <p:nvPr/>
            </p:nvSpPr>
            <p:spPr>
              <a:xfrm>
                <a:off x="1508553" y="1302340"/>
                <a:ext cx="16908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825" h="1871" extrusionOk="0">
                    <a:moveTo>
                      <a:pt x="0" y="1"/>
                    </a:moveTo>
                    <a:lnTo>
                      <a:pt x="0" y="413"/>
                    </a:lnTo>
                    <a:lnTo>
                      <a:pt x="349" y="413"/>
                    </a:lnTo>
                    <a:lnTo>
                      <a:pt x="349" y="1870"/>
                    </a:lnTo>
                    <a:lnTo>
                      <a:pt x="824" y="1870"/>
                    </a:lnTo>
                    <a:lnTo>
                      <a:pt x="824" y="1"/>
                    </a:ln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778;p28">
                <a:extLst>
                  <a:ext uri="{FF2B5EF4-FFF2-40B4-BE49-F238E27FC236}">
                    <a16:creationId xmlns:a16="http://schemas.microsoft.com/office/drawing/2014/main" id="{484F31E1-DD82-4900-A3E1-6897082BE2DE}"/>
                  </a:ext>
                </a:extLst>
              </p:cNvPr>
              <p:cNvSpPr/>
              <p:nvPr/>
            </p:nvSpPr>
            <p:spPr>
              <a:xfrm>
                <a:off x="1537123" y="1302340"/>
                <a:ext cx="29902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871" extrusionOk="0">
                    <a:moveTo>
                      <a:pt x="761" y="1"/>
                    </a:moveTo>
                    <a:cubicBezTo>
                      <a:pt x="508" y="1"/>
                      <a:pt x="254" y="96"/>
                      <a:pt x="1" y="286"/>
                    </a:cubicBezTo>
                    <a:lnTo>
                      <a:pt x="191" y="634"/>
                    </a:lnTo>
                    <a:cubicBezTo>
                      <a:pt x="254" y="571"/>
                      <a:pt x="349" y="508"/>
                      <a:pt x="444" y="444"/>
                    </a:cubicBezTo>
                    <a:cubicBezTo>
                      <a:pt x="539" y="413"/>
                      <a:pt x="603" y="381"/>
                      <a:pt x="698" y="381"/>
                    </a:cubicBezTo>
                    <a:cubicBezTo>
                      <a:pt x="761" y="381"/>
                      <a:pt x="825" y="413"/>
                      <a:pt x="856" y="444"/>
                    </a:cubicBezTo>
                    <a:cubicBezTo>
                      <a:pt x="888" y="476"/>
                      <a:pt x="888" y="508"/>
                      <a:pt x="888" y="539"/>
                    </a:cubicBezTo>
                    <a:cubicBezTo>
                      <a:pt x="888" y="603"/>
                      <a:pt x="888" y="634"/>
                      <a:pt x="856" y="698"/>
                    </a:cubicBezTo>
                    <a:cubicBezTo>
                      <a:pt x="825" y="761"/>
                      <a:pt x="761" y="793"/>
                      <a:pt x="729" y="856"/>
                    </a:cubicBezTo>
                    <a:lnTo>
                      <a:pt x="32" y="1553"/>
                    </a:lnTo>
                    <a:lnTo>
                      <a:pt x="64" y="1870"/>
                    </a:lnTo>
                    <a:lnTo>
                      <a:pt x="1458" y="1870"/>
                    </a:lnTo>
                    <a:lnTo>
                      <a:pt x="1458" y="1490"/>
                    </a:lnTo>
                    <a:lnTo>
                      <a:pt x="666" y="1490"/>
                    </a:lnTo>
                    <a:lnTo>
                      <a:pt x="1046" y="1110"/>
                    </a:lnTo>
                    <a:cubicBezTo>
                      <a:pt x="1173" y="983"/>
                      <a:pt x="1268" y="888"/>
                      <a:pt x="1332" y="793"/>
                    </a:cubicBezTo>
                    <a:cubicBezTo>
                      <a:pt x="1395" y="666"/>
                      <a:pt x="1427" y="571"/>
                      <a:pt x="1427" y="476"/>
                    </a:cubicBezTo>
                    <a:cubicBezTo>
                      <a:pt x="1427" y="381"/>
                      <a:pt x="1395" y="286"/>
                      <a:pt x="1332" y="222"/>
                    </a:cubicBezTo>
                    <a:cubicBezTo>
                      <a:pt x="1268" y="159"/>
                      <a:pt x="1205" y="96"/>
                      <a:pt x="1110" y="64"/>
                    </a:cubicBezTo>
                    <a:cubicBezTo>
                      <a:pt x="1015" y="1"/>
                      <a:pt x="888" y="1"/>
                      <a:pt x="761" y="1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" name="Google Shape;1779;p28">
              <a:extLst>
                <a:ext uri="{FF2B5EF4-FFF2-40B4-BE49-F238E27FC236}">
                  <a16:creationId xmlns:a16="http://schemas.microsoft.com/office/drawing/2014/main" id="{9CC2B986-F951-4782-A2CB-9A7EB4B9F936}"/>
                </a:ext>
              </a:extLst>
            </p:cNvPr>
            <p:cNvSpPr/>
            <p:nvPr/>
          </p:nvSpPr>
          <p:spPr>
            <a:xfrm>
              <a:off x="2742414" y="1301049"/>
              <a:ext cx="88333" cy="44187"/>
            </a:xfrm>
            <a:custGeom>
              <a:avLst/>
              <a:gdLst/>
              <a:ahLst/>
              <a:cxnLst/>
              <a:rect l="l" t="t" r="r" b="b"/>
              <a:pathLst>
                <a:path w="4310" h="2156" extrusionOk="0">
                  <a:moveTo>
                    <a:pt x="3707" y="159"/>
                  </a:moveTo>
                  <a:cubicBezTo>
                    <a:pt x="3961" y="159"/>
                    <a:pt x="4151" y="381"/>
                    <a:pt x="4151" y="602"/>
                  </a:cubicBezTo>
                  <a:lnTo>
                    <a:pt x="4151" y="1553"/>
                  </a:lnTo>
                  <a:cubicBezTo>
                    <a:pt x="4151" y="1775"/>
                    <a:pt x="3961" y="1997"/>
                    <a:pt x="3707" y="1997"/>
                  </a:cubicBezTo>
                  <a:lnTo>
                    <a:pt x="602" y="1997"/>
                  </a:lnTo>
                  <a:cubicBezTo>
                    <a:pt x="349" y="1997"/>
                    <a:pt x="158" y="1775"/>
                    <a:pt x="158" y="1553"/>
                  </a:cubicBezTo>
                  <a:lnTo>
                    <a:pt x="158" y="602"/>
                  </a:lnTo>
                  <a:cubicBezTo>
                    <a:pt x="158" y="381"/>
                    <a:pt x="349" y="159"/>
                    <a:pt x="602" y="159"/>
                  </a:cubicBezTo>
                  <a:close/>
                  <a:moveTo>
                    <a:pt x="602" y="0"/>
                  </a:moveTo>
                  <a:cubicBezTo>
                    <a:pt x="254" y="0"/>
                    <a:pt x="0" y="285"/>
                    <a:pt x="0" y="602"/>
                  </a:cubicBezTo>
                  <a:lnTo>
                    <a:pt x="0" y="1553"/>
                  </a:lnTo>
                  <a:cubicBezTo>
                    <a:pt x="0" y="1870"/>
                    <a:pt x="254" y="2155"/>
                    <a:pt x="602" y="2155"/>
                  </a:cubicBezTo>
                  <a:lnTo>
                    <a:pt x="3707" y="2155"/>
                  </a:lnTo>
                  <a:cubicBezTo>
                    <a:pt x="4056" y="2155"/>
                    <a:pt x="4310" y="1870"/>
                    <a:pt x="4310" y="1553"/>
                  </a:cubicBezTo>
                  <a:lnTo>
                    <a:pt x="4310" y="602"/>
                  </a:lnTo>
                  <a:cubicBezTo>
                    <a:pt x="4310" y="285"/>
                    <a:pt x="4056" y="0"/>
                    <a:pt x="3707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780;p28">
              <a:extLst>
                <a:ext uri="{FF2B5EF4-FFF2-40B4-BE49-F238E27FC236}">
                  <a16:creationId xmlns:a16="http://schemas.microsoft.com/office/drawing/2014/main" id="{2F5DBB3A-B4DA-43D0-BE81-505CEA82D29D}"/>
                </a:ext>
              </a:extLst>
            </p:cNvPr>
            <p:cNvSpPr/>
            <p:nvPr/>
          </p:nvSpPr>
          <p:spPr>
            <a:xfrm>
              <a:off x="2751493" y="1307545"/>
              <a:ext cx="64969" cy="31193"/>
            </a:xfrm>
            <a:custGeom>
              <a:avLst/>
              <a:gdLst/>
              <a:ahLst/>
              <a:cxnLst/>
              <a:rect l="l" t="t" r="r" b="b"/>
              <a:pathLst>
                <a:path w="3170" h="1522" extrusionOk="0">
                  <a:moveTo>
                    <a:pt x="413" y="0"/>
                  </a:moveTo>
                  <a:cubicBezTo>
                    <a:pt x="159" y="0"/>
                    <a:pt x="1" y="190"/>
                    <a:pt x="1" y="412"/>
                  </a:cubicBezTo>
                  <a:lnTo>
                    <a:pt x="1" y="1109"/>
                  </a:lnTo>
                  <a:cubicBezTo>
                    <a:pt x="1" y="1331"/>
                    <a:pt x="159" y="1521"/>
                    <a:pt x="413" y="1521"/>
                  </a:cubicBezTo>
                  <a:lnTo>
                    <a:pt x="2757" y="1521"/>
                  </a:lnTo>
                  <a:cubicBezTo>
                    <a:pt x="3011" y="1521"/>
                    <a:pt x="3169" y="1331"/>
                    <a:pt x="3169" y="1109"/>
                  </a:cubicBezTo>
                  <a:lnTo>
                    <a:pt x="3169" y="412"/>
                  </a:lnTo>
                  <a:cubicBezTo>
                    <a:pt x="3169" y="190"/>
                    <a:pt x="3011" y="0"/>
                    <a:pt x="2757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781;p28">
              <a:extLst>
                <a:ext uri="{FF2B5EF4-FFF2-40B4-BE49-F238E27FC236}">
                  <a16:creationId xmlns:a16="http://schemas.microsoft.com/office/drawing/2014/main" id="{A9F2FFC9-C47E-4DCD-944B-4103D65E7AA4}"/>
                </a:ext>
              </a:extLst>
            </p:cNvPr>
            <p:cNvSpPr/>
            <p:nvPr/>
          </p:nvSpPr>
          <p:spPr>
            <a:xfrm>
              <a:off x="2827488" y="1312075"/>
              <a:ext cx="11047" cy="22114"/>
            </a:xfrm>
            <a:custGeom>
              <a:avLst/>
              <a:gdLst/>
              <a:ahLst/>
              <a:cxnLst/>
              <a:rect l="l" t="t" r="r" b="b"/>
              <a:pathLst>
                <a:path w="539" h="1079" extrusionOk="0">
                  <a:moveTo>
                    <a:pt x="380" y="191"/>
                  </a:moveTo>
                  <a:lnTo>
                    <a:pt x="380" y="888"/>
                  </a:lnTo>
                  <a:lnTo>
                    <a:pt x="159" y="888"/>
                  </a:lnTo>
                  <a:lnTo>
                    <a:pt x="159" y="191"/>
                  </a:lnTo>
                  <a:close/>
                  <a:moveTo>
                    <a:pt x="0" y="1"/>
                  </a:moveTo>
                  <a:lnTo>
                    <a:pt x="0" y="1078"/>
                  </a:lnTo>
                  <a:lnTo>
                    <a:pt x="539" y="1078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377;p37">
            <a:extLst>
              <a:ext uri="{FF2B5EF4-FFF2-40B4-BE49-F238E27FC236}">
                <a16:creationId xmlns:a16="http://schemas.microsoft.com/office/drawing/2014/main" id="{32704BF4-B499-4A00-A3CF-8F919E1A0BF0}"/>
              </a:ext>
            </a:extLst>
          </p:cNvPr>
          <p:cNvGrpSpPr/>
          <p:nvPr/>
        </p:nvGrpSpPr>
        <p:grpSpPr>
          <a:xfrm>
            <a:off x="8688032" y="4622204"/>
            <a:ext cx="1310710" cy="1266950"/>
            <a:chOff x="6644304" y="3073628"/>
            <a:chExt cx="576302" cy="511871"/>
          </a:xfrm>
        </p:grpSpPr>
        <p:sp>
          <p:nvSpPr>
            <p:cNvPr id="166" name="Google Shape;378;p37">
              <a:extLst>
                <a:ext uri="{FF2B5EF4-FFF2-40B4-BE49-F238E27FC236}">
                  <a16:creationId xmlns:a16="http://schemas.microsoft.com/office/drawing/2014/main" id="{41648C8F-7A96-4EEF-B8CD-84783C9FC166}"/>
                </a:ext>
              </a:extLst>
            </p:cNvPr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67" name="Google Shape;379;p37">
              <a:extLst>
                <a:ext uri="{FF2B5EF4-FFF2-40B4-BE49-F238E27FC236}">
                  <a16:creationId xmlns:a16="http://schemas.microsoft.com/office/drawing/2014/main" id="{EF67EF2F-A923-4E7A-BD91-E1B77B196410}"/>
                </a:ext>
              </a:extLst>
            </p:cNvPr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171" name="Google Shape;380;p37">
                <a:extLst>
                  <a:ext uri="{FF2B5EF4-FFF2-40B4-BE49-F238E27FC236}">
                    <a16:creationId xmlns:a16="http://schemas.microsoft.com/office/drawing/2014/main" id="{8BA0DA67-3BA0-4ACF-ADB0-A04394F9C2B0}"/>
                  </a:ext>
                </a:extLst>
              </p:cNvPr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avLst/>
                <a:gdLst/>
                <a:ahLst/>
                <a:cxnLst/>
                <a:rect l="l" t="t" r="r" b="b"/>
                <a:pathLst>
                  <a:path w="41379" h="54723" extrusionOk="0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381;p37">
                <a:extLst>
                  <a:ext uri="{FF2B5EF4-FFF2-40B4-BE49-F238E27FC236}">
                    <a16:creationId xmlns:a16="http://schemas.microsoft.com/office/drawing/2014/main" id="{B8A6038E-16AF-4338-9836-743FE3C83437}"/>
                  </a:ext>
                </a:extLst>
              </p:cNvPr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avLst/>
                <a:gdLst/>
                <a:ahLst/>
                <a:cxnLst/>
                <a:rect l="l" t="t" r="r" b="b"/>
                <a:pathLst>
                  <a:path w="33022" h="36872" extrusionOk="0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382;p37">
                <a:extLst>
                  <a:ext uri="{FF2B5EF4-FFF2-40B4-BE49-F238E27FC236}">
                    <a16:creationId xmlns:a16="http://schemas.microsoft.com/office/drawing/2014/main" id="{17E37DB0-81DE-4AD9-95AA-122BCFCC27BB}"/>
                  </a:ext>
                </a:extLst>
              </p:cNvPr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26421" extrusionOk="0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383;p37">
                <a:extLst>
                  <a:ext uri="{FF2B5EF4-FFF2-40B4-BE49-F238E27FC236}">
                    <a16:creationId xmlns:a16="http://schemas.microsoft.com/office/drawing/2014/main" id="{A0E953B1-CE33-4A59-B040-CE0DAE11FC9A}"/>
                  </a:ext>
                </a:extLst>
              </p:cNvPr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2026" extrusionOk="0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384;p37">
                <a:extLst>
                  <a:ext uri="{FF2B5EF4-FFF2-40B4-BE49-F238E27FC236}">
                    <a16:creationId xmlns:a16="http://schemas.microsoft.com/office/drawing/2014/main" id="{8410E57F-BF6B-4E1E-A4B9-14881263E9BF}"/>
                  </a:ext>
                </a:extLst>
              </p:cNvPr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467" extrusionOk="0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8" name="Google Shape;385;p37">
              <a:extLst>
                <a:ext uri="{FF2B5EF4-FFF2-40B4-BE49-F238E27FC236}">
                  <a16:creationId xmlns:a16="http://schemas.microsoft.com/office/drawing/2014/main" id="{B5470800-75C1-4D65-8D3A-D060998D5267}"/>
                </a:ext>
              </a:extLst>
            </p:cNvPr>
            <p:cNvSpPr/>
            <p:nvPr/>
          </p:nvSpPr>
          <p:spPr>
            <a:xfrm>
              <a:off x="6867451" y="3073651"/>
              <a:ext cx="102383" cy="56919"/>
            </a:xfrm>
            <a:custGeom>
              <a:avLst/>
              <a:gdLst/>
              <a:ahLst/>
              <a:cxnLst/>
              <a:rect l="l" t="t" r="r" b="b"/>
              <a:pathLst>
                <a:path w="17744" h="9869" extrusionOk="0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86;p37">
              <a:extLst>
                <a:ext uri="{FF2B5EF4-FFF2-40B4-BE49-F238E27FC236}">
                  <a16:creationId xmlns:a16="http://schemas.microsoft.com/office/drawing/2014/main" id="{A21C2A02-B5D4-4DDC-9544-2895B715B9C8}"/>
                </a:ext>
              </a:extLst>
            </p:cNvPr>
            <p:cNvSpPr/>
            <p:nvPr/>
          </p:nvSpPr>
          <p:spPr>
            <a:xfrm>
              <a:off x="7069097" y="3119476"/>
              <a:ext cx="78535" cy="76898"/>
            </a:xfrm>
            <a:custGeom>
              <a:avLst/>
              <a:gdLst/>
              <a:ahLst/>
              <a:cxnLst/>
              <a:rect l="l" t="t" r="r" b="b"/>
              <a:pathLst>
                <a:path w="13611" h="13333" extrusionOk="0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87;p37">
              <a:extLst>
                <a:ext uri="{FF2B5EF4-FFF2-40B4-BE49-F238E27FC236}">
                  <a16:creationId xmlns:a16="http://schemas.microsoft.com/office/drawing/2014/main" id="{574B7AFE-FFCD-4DFB-854E-206F5678FD76}"/>
                </a:ext>
              </a:extLst>
            </p:cNvPr>
            <p:cNvSpPr/>
            <p:nvPr/>
          </p:nvSpPr>
          <p:spPr>
            <a:xfrm>
              <a:off x="6946266" y="3181844"/>
              <a:ext cx="21095" cy="14742"/>
            </a:xfrm>
            <a:custGeom>
              <a:avLst/>
              <a:gdLst/>
              <a:ahLst/>
              <a:cxnLst/>
              <a:rect l="l" t="t" r="r" b="b"/>
              <a:pathLst>
                <a:path w="3656" h="2556" extrusionOk="0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574;p51">
            <a:extLst>
              <a:ext uri="{FF2B5EF4-FFF2-40B4-BE49-F238E27FC236}">
                <a16:creationId xmlns:a16="http://schemas.microsoft.com/office/drawing/2014/main" id="{7AD59D46-CACE-48A7-95AA-16DD2AE5D90F}"/>
              </a:ext>
            </a:extLst>
          </p:cNvPr>
          <p:cNvSpPr txBox="1">
            <a:spLocks/>
          </p:cNvSpPr>
          <p:nvPr/>
        </p:nvSpPr>
        <p:spPr>
          <a:xfrm>
            <a:off x="1177045" y="1098678"/>
            <a:ext cx="2436266" cy="530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Berlin Sans FB Demi" panose="020E0802020502020306" pitchFamily="34" charset="0"/>
              </a:rPr>
              <a:t>Navigation drawer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9C877A-E3CE-4D16-9D5E-B26D1F23E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44" y="1948110"/>
            <a:ext cx="1431114" cy="2693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37235A-9442-4D11-B122-A42BF9184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000" y="1957167"/>
            <a:ext cx="1430676" cy="26910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DCDBB1-EB30-4FFD-8228-D85B66DFC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3578" y="1977420"/>
            <a:ext cx="1413911" cy="26735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CAA4ED-0361-49CF-862C-4143252395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4467" y="2065239"/>
            <a:ext cx="1409677" cy="2552363"/>
          </a:xfrm>
          <a:prstGeom prst="rect">
            <a:avLst/>
          </a:prstGeom>
        </p:spPr>
      </p:pic>
      <p:sp>
        <p:nvSpPr>
          <p:cNvPr id="159" name="Google Shape;574;p51">
            <a:extLst>
              <a:ext uri="{FF2B5EF4-FFF2-40B4-BE49-F238E27FC236}">
                <a16:creationId xmlns:a16="http://schemas.microsoft.com/office/drawing/2014/main" id="{E4CEA617-452F-4EAC-BE84-D881ECAB2E23}"/>
              </a:ext>
            </a:extLst>
          </p:cNvPr>
          <p:cNvSpPr txBox="1">
            <a:spLocks/>
          </p:cNvSpPr>
          <p:nvPr/>
        </p:nvSpPr>
        <p:spPr>
          <a:xfrm>
            <a:off x="5036369" y="1092801"/>
            <a:ext cx="1392213" cy="530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Berlin Sans FB Demi" panose="020E0802020502020306" pitchFamily="34" charset="0"/>
              </a:rPr>
              <a:t>Categories</a:t>
            </a:r>
          </a:p>
        </p:txBody>
      </p:sp>
      <p:sp>
        <p:nvSpPr>
          <p:cNvPr id="160" name="Google Shape;574;p51">
            <a:extLst>
              <a:ext uri="{FF2B5EF4-FFF2-40B4-BE49-F238E27FC236}">
                <a16:creationId xmlns:a16="http://schemas.microsoft.com/office/drawing/2014/main" id="{183359FF-BAB5-4F2C-90AD-11F535BD849E}"/>
              </a:ext>
            </a:extLst>
          </p:cNvPr>
          <p:cNvSpPr txBox="1">
            <a:spLocks/>
          </p:cNvSpPr>
          <p:nvPr/>
        </p:nvSpPr>
        <p:spPr>
          <a:xfrm>
            <a:off x="6591359" y="1094195"/>
            <a:ext cx="2068538" cy="530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Berlin Sans FB Demi" panose="020E0802020502020306" pitchFamily="34" charset="0"/>
              </a:rPr>
              <a:t>Share </a:t>
            </a:r>
            <a:r>
              <a:rPr lang="en-US" sz="20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Berlin Sans FB Demi" panose="020E0802020502020306" pitchFamily="34" charset="0"/>
              </a:rPr>
              <a:t>TownTrek</a:t>
            </a: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63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1409;p61">
            <a:extLst>
              <a:ext uri="{FF2B5EF4-FFF2-40B4-BE49-F238E27FC236}">
                <a16:creationId xmlns:a16="http://schemas.microsoft.com/office/drawing/2014/main" id="{28629997-F034-4B8C-B644-FF4F7E578AD8}"/>
              </a:ext>
            </a:extLst>
          </p:cNvPr>
          <p:cNvGrpSpPr/>
          <p:nvPr/>
        </p:nvGrpSpPr>
        <p:grpSpPr>
          <a:xfrm>
            <a:off x="4617740" y="107841"/>
            <a:ext cx="4511804" cy="5076280"/>
            <a:chOff x="3851394" y="16489"/>
            <a:chExt cx="5415247" cy="5127009"/>
          </a:xfrm>
          <a:solidFill>
            <a:schemeClr val="accent1">
              <a:lumMod val="20000"/>
              <a:lumOff val="80000"/>
            </a:schemeClr>
          </a:solidFill>
        </p:grpSpPr>
        <p:grpSp>
          <p:nvGrpSpPr>
            <p:cNvPr id="21" name="Google Shape;1410;p61">
              <a:extLst>
                <a:ext uri="{FF2B5EF4-FFF2-40B4-BE49-F238E27FC236}">
                  <a16:creationId xmlns:a16="http://schemas.microsoft.com/office/drawing/2014/main" id="{9AF175B6-EA53-4B68-B607-B217BFD436BE}"/>
                </a:ext>
              </a:extLst>
            </p:cNvPr>
            <p:cNvGrpSpPr/>
            <p:nvPr/>
          </p:nvGrpSpPr>
          <p:grpSpPr>
            <a:xfrm>
              <a:off x="3851394" y="16489"/>
              <a:ext cx="5415247" cy="5127009"/>
              <a:chOff x="3851394" y="16489"/>
              <a:chExt cx="5415247" cy="5127009"/>
            </a:xfrm>
            <a:grpFill/>
          </p:grpSpPr>
          <p:sp>
            <p:nvSpPr>
              <p:cNvPr id="98" name="Google Shape;1411;p61">
                <a:extLst>
                  <a:ext uri="{FF2B5EF4-FFF2-40B4-BE49-F238E27FC236}">
                    <a16:creationId xmlns:a16="http://schemas.microsoft.com/office/drawing/2014/main" id="{3D012DCA-AD7D-4BC6-B3D3-8DF7FF80345D}"/>
                  </a:ext>
                </a:extLst>
              </p:cNvPr>
              <p:cNvSpPr/>
              <p:nvPr/>
            </p:nvSpPr>
            <p:spPr>
              <a:xfrm>
                <a:off x="3851394" y="31174"/>
                <a:ext cx="5415247" cy="4605968"/>
              </a:xfrm>
              <a:custGeom>
                <a:avLst/>
                <a:gdLst/>
                <a:ahLst/>
                <a:cxnLst/>
                <a:rect l="l" t="t" r="r" b="b"/>
                <a:pathLst>
                  <a:path w="229898" h="195541" extrusionOk="0">
                    <a:moveTo>
                      <a:pt x="48435" y="82059"/>
                    </a:moveTo>
                    <a:cubicBezTo>
                      <a:pt x="48702" y="82026"/>
                      <a:pt x="48968" y="81926"/>
                      <a:pt x="49269" y="81892"/>
                    </a:cubicBezTo>
                    <a:cubicBezTo>
                      <a:pt x="50636" y="81725"/>
                      <a:pt x="51404" y="82259"/>
                      <a:pt x="51770" y="83560"/>
                    </a:cubicBezTo>
                    <a:cubicBezTo>
                      <a:pt x="52204" y="85061"/>
                      <a:pt x="52805" y="85261"/>
                      <a:pt x="53972" y="85228"/>
                    </a:cubicBezTo>
                    <a:cubicBezTo>
                      <a:pt x="55907" y="85195"/>
                      <a:pt x="57775" y="84928"/>
                      <a:pt x="59609" y="84527"/>
                    </a:cubicBezTo>
                    <a:cubicBezTo>
                      <a:pt x="60543" y="84327"/>
                      <a:pt x="61244" y="83894"/>
                      <a:pt x="61611" y="82926"/>
                    </a:cubicBezTo>
                    <a:cubicBezTo>
                      <a:pt x="61811" y="82359"/>
                      <a:pt x="62245" y="81826"/>
                      <a:pt x="62545" y="81258"/>
                    </a:cubicBezTo>
                    <a:cubicBezTo>
                      <a:pt x="63112" y="80191"/>
                      <a:pt x="64079" y="79657"/>
                      <a:pt x="65213" y="79357"/>
                    </a:cubicBezTo>
                    <a:lnTo>
                      <a:pt x="65280" y="79357"/>
                    </a:lnTo>
                    <a:cubicBezTo>
                      <a:pt x="67582" y="79024"/>
                      <a:pt x="68883" y="77556"/>
                      <a:pt x="69416" y="75421"/>
                    </a:cubicBezTo>
                    <a:cubicBezTo>
                      <a:pt x="69717" y="74320"/>
                      <a:pt x="69917" y="73119"/>
                      <a:pt x="70117" y="72018"/>
                    </a:cubicBezTo>
                    <a:cubicBezTo>
                      <a:pt x="70284" y="71051"/>
                      <a:pt x="70717" y="70351"/>
                      <a:pt x="71551" y="69850"/>
                    </a:cubicBezTo>
                    <a:cubicBezTo>
                      <a:pt x="72385" y="69350"/>
                      <a:pt x="73219" y="68983"/>
                      <a:pt x="74153" y="68716"/>
                    </a:cubicBezTo>
                    <a:cubicBezTo>
                      <a:pt x="75221" y="68483"/>
                      <a:pt x="76221" y="67916"/>
                      <a:pt x="77255" y="67582"/>
                    </a:cubicBezTo>
                    <a:cubicBezTo>
                      <a:pt x="78223" y="67248"/>
                      <a:pt x="79057" y="66815"/>
                      <a:pt x="79757" y="66014"/>
                    </a:cubicBezTo>
                    <a:cubicBezTo>
                      <a:pt x="80424" y="65247"/>
                      <a:pt x="81292" y="65013"/>
                      <a:pt x="82292" y="65047"/>
                    </a:cubicBezTo>
                    <a:cubicBezTo>
                      <a:pt x="83093" y="65080"/>
                      <a:pt x="83827" y="64880"/>
                      <a:pt x="84427" y="64380"/>
                    </a:cubicBezTo>
                    <a:cubicBezTo>
                      <a:pt x="84994" y="63879"/>
                      <a:pt x="85094" y="63512"/>
                      <a:pt x="84761" y="62812"/>
                    </a:cubicBezTo>
                    <a:lnTo>
                      <a:pt x="84260" y="61811"/>
                    </a:lnTo>
                    <a:cubicBezTo>
                      <a:pt x="83993" y="61344"/>
                      <a:pt x="84094" y="60877"/>
                      <a:pt x="84394" y="60477"/>
                    </a:cubicBezTo>
                    <a:cubicBezTo>
                      <a:pt x="84594" y="60177"/>
                      <a:pt x="84794" y="59843"/>
                      <a:pt x="85061" y="59576"/>
                    </a:cubicBezTo>
                    <a:cubicBezTo>
                      <a:pt x="86495" y="58008"/>
                      <a:pt x="87429" y="56174"/>
                      <a:pt x="87830" y="54039"/>
                    </a:cubicBezTo>
                    <a:cubicBezTo>
                      <a:pt x="88096" y="52838"/>
                      <a:pt x="88563" y="51737"/>
                      <a:pt x="89130" y="50703"/>
                    </a:cubicBezTo>
                    <a:cubicBezTo>
                      <a:pt x="89631" y="49836"/>
                      <a:pt x="90331" y="49236"/>
                      <a:pt x="91332" y="49202"/>
                    </a:cubicBezTo>
                    <a:cubicBezTo>
                      <a:pt x="92266" y="49135"/>
                      <a:pt x="92800" y="48702"/>
                      <a:pt x="93133" y="47868"/>
                    </a:cubicBezTo>
                    <a:cubicBezTo>
                      <a:pt x="93333" y="47368"/>
                      <a:pt x="93667" y="46967"/>
                      <a:pt x="94001" y="46534"/>
                    </a:cubicBezTo>
                    <a:cubicBezTo>
                      <a:pt x="94501" y="45967"/>
                      <a:pt x="95135" y="45700"/>
                      <a:pt x="95969" y="45733"/>
                    </a:cubicBezTo>
                    <a:cubicBezTo>
                      <a:pt x="96636" y="45800"/>
                      <a:pt x="97303" y="45633"/>
                      <a:pt x="97937" y="45500"/>
                    </a:cubicBezTo>
                    <a:cubicBezTo>
                      <a:pt x="98437" y="45399"/>
                      <a:pt x="98904" y="45166"/>
                      <a:pt x="99404" y="45066"/>
                    </a:cubicBezTo>
                    <a:cubicBezTo>
                      <a:pt x="100405" y="44866"/>
                      <a:pt x="101306" y="44999"/>
                      <a:pt x="101940" y="45967"/>
                    </a:cubicBezTo>
                    <a:cubicBezTo>
                      <a:pt x="101973" y="46033"/>
                      <a:pt x="102073" y="46133"/>
                      <a:pt x="102140" y="46167"/>
                    </a:cubicBezTo>
                    <a:cubicBezTo>
                      <a:pt x="102173" y="46200"/>
                      <a:pt x="102273" y="46233"/>
                      <a:pt x="102340" y="46300"/>
                    </a:cubicBezTo>
                    <a:cubicBezTo>
                      <a:pt x="102840" y="46067"/>
                      <a:pt x="103341" y="45900"/>
                      <a:pt x="103841" y="45633"/>
                    </a:cubicBezTo>
                    <a:cubicBezTo>
                      <a:pt x="104074" y="45500"/>
                      <a:pt x="104241" y="45233"/>
                      <a:pt x="104275" y="44999"/>
                    </a:cubicBezTo>
                    <a:cubicBezTo>
                      <a:pt x="104341" y="44632"/>
                      <a:pt x="104408" y="44199"/>
                      <a:pt x="104408" y="43798"/>
                    </a:cubicBezTo>
                    <a:cubicBezTo>
                      <a:pt x="104408" y="42864"/>
                      <a:pt x="104908" y="42364"/>
                      <a:pt x="105676" y="42130"/>
                    </a:cubicBezTo>
                    <a:cubicBezTo>
                      <a:pt x="106143" y="41997"/>
                      <a:pt x="106576" y="41830"/>
                      <a:pt x="107010" y="41663"/>
                    </a:cubicBezTo>
                    <a:cubicBezTo>
                      <a:pt x="108077" y="41296"/>
                      <a:pt x="108845" y="41630"/>
                      <a:pt x="109312" y="42631"/>
                    </a:cubicBezTo>
                    <a:cubicBezTo>
                      <a:pt x="109412" y="42798"/>
                      <a:pt x="109445" y="42998"/>
                      <a:pt x="109478" y="43198"/>
                    </a:cubicBezTo>
                    <a:cubicBezTo>
                      <a:pt x="109645" y="43632"/>
                      <a:pt x="109945" y="43832"/>
                      <a:pt x="110412" y="43732"/>
                    </a:cubicBezTo>
                    <a:cubicBezTo>
                      <a:pt x="110846" y="43665"/>
                      <a:pt x="111346" y="43732"/>
                      <a:pt x="111513" y="43131"/>
                    </a:cubicBezTo>
                    <a:cubicBezTo>
                      <a:pt x="111647" y="42631"/>
                      <a:pt x="111780" y="42164"/>
                      <a:pt x="111847" y="41663"/>
                    </a:cubicBezTo>
                    <a:cubicBezTo>
                      <a:pt x="111947" y="41030"/>
                      <a:pt x="112247" y="40563"/>
                      <a:pt x="112781" y="40329"/>
                    </a:cubicBezTo>
                    <a:cubicBezTo>
                      <a:pt x="113748" y="39929"/>
                      <a:pt x="114082" y="39195"/>
                      <a:pt x="114082" y="38228"/>
                    </a:cubicBezTo>
                    <a:cubicBezTo>
                      <a:pt x="114082" y="37661"/>
                      <a:pt x="114282" y="37227"/>
                      <a:pt x="114615" y="36793"/>
                    </a:cubicBezTo>
                    <a:cubicBezTo>
                      <a:pt x="115449" y="35692"/>
                      <a:pt x="115349" y="34892"/>
                      <a:pt x="114248" y="34191"/>
                    </a:cubicBezTo>
                    <a:cubicBezTo>
                      <a:pt x="113348" y="33658"/>
                      <a:pt x="113248" y="33024"/>
                      <a:pt x="113581" y="32190"/>
                    </a:cubicBezTo>
                    <a:cubicBezTo>
                      <a:pt x="114082" y="30889"/>
                      <a:pt x="113781" y="29855"/>
                      <a:pt x="112781" y="28954"/>
                    </a:cubicBezTo>
                    <a:cubicBezTo>
                      <a:pt x="112280" y="28454"/>
                      <a:pt x="112180" y="27854"/>
                      <a:pt x="112414" y="27186"/>
                    </a:cubicBezTo>
                    <a:cubicBezTo>
                      <a:pt x="112514" y="26786"/>
                      <a:pt x="112747" y="26386"/>
                      <a:pt x="112847" y="25986"/>
                    </a:cubicBezTo>
                    <a:cubicBezTo>
                      <a:pt x="112947" y="25685"/>
                      <a:pt x="113114" y="25352"/>
                      <a:pt x="113014" y="25152"/>
                    </a:cubicBezTo>
                    <a:cubicBezTo>
                      <a:pt x="112681" y="24118"/>
                      <a:pt x="112347" y="22983"/>
                      <a:pt x="111313" y="22450"/>
                    </a:cubicBezTo>
                    <a:cubicBezTo>
                      <a:pt x="110612" y="22049"/>
                      <a:pt x="110279" y="21516"/>
                      <a:pt x="110279" y="20782"/>
                    </a:cubicBezTo>
                    <a:cubicBezTo>
                      <a:pt x="110279" y="20048"/>
                      <a:pt x="110312" y="19381"/>
                      <a:pt x="110412" y="18680"/>
                    </a:cubicBezTo>
                    <a:cubicBezTo>
                      <a:pt x="110479" y="17946"/>
                      <a:pt x="110746" y="17179"/>
                      <a:pt x="110779" y="16445"/>
                    </a:cubicBezTo>
                    <a:cubicBezTo>
                      <a:pt x="110813" y="15778"/>
                      <a:pt x="110646" y="15044"/>
                      <a:pt x="110512" y="14344"/>
                    </a:cubicBezTo>
                    <a:cubicBezTo>
                      <a:pt x="110346" y="13443"/>
                      <a:pt x="110112" y="12509"/>
                      <a:pt x="109979" y="11609"/>
                    </a:cubicBezTo>
                    <a:cubicBezTo>
                      <a:pt x="109912" y="10675"/>
                      <a:pt x="110346" y="10374"/>
                      <a:pt x="111246" y="10641"/>
                    </a:cubicBezTo>
                    <a:cubicBezTo>
                      <a:pt x="111780" y="10808"/>
                      <a:pt x="112247" y="11108"/>
                      <a:pt x="112814" y="11375"/>
                    </a:cubicBezTo>
                    <a:cubicBezTo>
                      <a:pt x="113014" y="11208"/>
                      <a:pt x="113314" y="11008"/>
                      <a:pt x="113515" y="10808"/>
                    </a:cubicBezTo>
                    <a:lnTo>
                      <a:pt x="115149" y="9174"/>
                    </a:lnTo>
                    <a:cubicBezTo>
                      <a:pt x="115649" y="8673"/>
                      <a:pt x="115916" y="6772"/>
                      <a:pt x="115483" y="6205"/>
                    </a:cubicBezTo>
                    <a:cubicBezTo>
                      <a:pt x="115316" y="6005"/>
                      <a:pt x="114916" y="5871"/>
                      <a:pt x="114615" y="5871"/>
                    </a:cubicBezTo>
                    <a:cubicBezTo>
                      <a:pt x="113948" y="5971"/>
                      <a:pt x="113348" y="6271"/>
                      <a:pt x="112981" y="6939"/>
                    </a:cubicBezTo>
                    <a:cubicBezTo>
                      <a:pt x="112814" y="7205"/>
                      <a:pt x="112681" y="7806"/>
                      <a:pt x="112247" y="7539"/>
                    </a:cubicBezTo>
                    <a:cubicBezTo>
                      <a:pt x="111680" y="7272"/>
                      <a:pt x="112180" y="6838"/>
                      <a:pt x="112414" y="6538"/>
                    </a:cubicBezTo>
                    <a:cubicBezTo>
                      <a:pt x="112681" y="6171"/>
                      <a:pt x="113014" y="5771"/>
                      <a:pt x="113448" y="5504"/>
                    </a:cubicBezTo>
                    <a:cubicBezTo>
                      <a:pt x="114348" y="4970"/>
                      <a:pt x="115282" y="4437"/>
                      <a:pt x="116250" y="4003"/>
                    </a:cubicBezTo>
                    <a:cubicBezTo>
                      <a:pt x="117284" y="3536"/>
                      <a:pt x="118251" y="3002"/>
                      <a:pt x="119119" y="2202"/>
                    </a:cubicBezTo>
                    <a:cubicBezTo>
                      <a:pt x="119986" y="1435"/>
                      <a:pt x="120953" y="801"/>
                      <a:pt x="122254" y="868"/>
                    </a:cubicBezTo>
                    <a:cubicBezTo>
                      <a:pt x="123588" y="968"/>
                      <a:pt x="124155" y="1668"/>
                      <a:pt x="123688" y="2969"/>
                    </a:cubicBezTo>
                    <a:cubicBezTo>
                      <a:pt x="123121" y="4604"/>
                      <a:pt x="122921" y="6271"/>
                      <a:pt x="122754" y="7939"/>
                    </a:cubicBezTo>
                    <a:cubicBezTo>
                      <a:pt x="122588" y="9307"/>
                      <a:pt x="123088" y="10007"/>
                      <a:pt x="124356" y="10541"/>
                    </a:cubicBezTo>
                    <a:cubicBezTo>
                      <a:pt x="124522" y="10641"/>
                      <a:pt x="124756" y="10708"/>
                      <a:pt x="124923" y="10808"/>
                    </a:cubicBezTo>
                    <a:cubicBezTo>
                      <a:pt x="125757" y="11175"/>
                      <a:pt x="125990" y="11609"/>
                      <a:pt x="125857" y="12342"/>
                    </a:cubicBezTo>
                    <a:cubicBezTo>
                      <a:pt x="125757" y="13176"/>
                      <a:pt x="125156" y="13777"/>
                      <a:pt x="124422" y="13877"/>
                    </a:cubicBezTo>
                    <a:cubicBezTo>
                      <a:pt x="122955" y="14110"/>
                      <a:pt x="122521" y="14444"/>
                      <a:pt x="122187" y="15878"/>
                    </a:cubicBezTo>
                    <a:cubicBezTo>
                      <a:pt x="122021" y="16512"/>
                      <a:pt x="121954" y="17213"/>
                      <a:pt x="121954" y="17846"/>
                    </a:cubicBezTo>
                    <a:cubicBezTo>
                      <a:pt x="121921" y="18614"/>
                      <a:pt x="121620" y="19147"/>
                      <a:pt x="120953" y="19281"/>
                    </a:cubicBezTo>
                    <a:cubicBezTo>
                      <a:pt x="119352" y="19548"/>
                      <a:pt x="118818" y="20615"/>
                      <a:pt x="118752" y="22049"/>
                    </a:cubicBezTo>
                    <a:cubicBezTo>
                      <a:pt x="118685" y="22450"/>
                      <a:pt x="118685" y="22883"/>
                      <a:pt x="118818" y="23217"/>
                    </a:cubicBezTo>
                    <a:cubicBezTo>
                      <a:pt x="119018" y="23817"/>
                      <a:pt x="118918" y="24284"/>
                      <a:pt x="118518" y="24685"/>
                    </a:cubicBezTo>
                    <a:cubicBezTo>
                      <a:pt x="118351" y="24851"/>
                      <a:pt x="118251" y="25018"/>
                      <a:pt x="118118" y="25218"/>
                    </a:cubicBezTo>
                    <a:cubicBezTo>
                      <a:pt x="117684" y="25952"/>
                      <a:pt x="117918" y="26586"/>
                      <a:pt x="118618" y="26986"/>
                    </a:cubicBezTo>
                    <a:cubicBezTo>
                      <a:pt x="118752" y="27020"/>
                      <a:pt x="118852" y="27053"/>
                      <a:pt x="118985" y="27153"/>
                    </a:cubicBezTo>
                    <a:cubicBezTo>
                      <a:pt x="119986" y="27553"/>
                      <a:pt x="120019" y="27620"/>
                      <a:pt x="119786" y="28687"/>
                    </a:cubicBezTo>
                    <a:cubicBezTo>
                      <a:pt x="119586" y="29488"/>
                      <a:pt x="119686" y="30222"/>
                      <a:pt x="120353" y="30789"/>
                    </a:cubicBezTo>
                    <a:cubicBezTo>
                      <a:pt x="120786" y="31123"/>
                      <a:pt x="121053" y="31523"/>
                      <a:pt x="121187" y="32123"/>
                    </a:cubicBezTo>
                    <a:cubicBezTo>
                      <a:pt x="121520" y="33491"/>
                      <a:pt x="122388" y="34058"/>
                      <a:pt x="123789" y="34158"/>
                    </a:cubicBezTo>
                    <a:cubicBezTo>
                      <a:pt x="124556" y="34191"/>
                      <a:pt x="125356" y="34392"/>
                      <a:pt x="126157" y="34525"/>
                    </a:cubicBezTo>
                    <a:cubicBezTo>
                      <a:pt x="126824" y="34658"/>
                      <a:pt x="127491" y="34692"/>
                      <a:pt x="128058" y="34291"/>
                    </a:cubicBezTo>
                    <a:cubicBezTo>
                      <a:pt x="128225" y="34191"/>
                      <a:pt x="128425" y="34125"/>
                      <a:pt x="128625" y="34025"/>
                    </a:cubicBezTo>
                    <a:cubicBezTo>
                      <a:pt x="128859" y="34492"/>
                      <a:pt x="128525" y="34658"/>
                      <a:pt x="128325" y="34859"/>
                    </a:cubicBezTo>
                    <a:cubicBezTo>
                      <a:pt x="127825" y="35392"/>
                      <a:pt x="127291" y="35893"/>
                      <a:pt x="126924" y="36493"/>
                    </a:cubicBezTo>
                    <a:cubicBezTo>
                      <a:pt x="126424" y="37294"/>
                      <a:pt x="126924" y="38228"/>
                      <a:pt x="127858" y="38394"/>
                    </a:cubicBezTo>
                    <a:cubicBezTo>
                      <a:pt x="128258" y="38494"/>
                      <a:pt x="128659" y="38528"/>
                      <a:pt x="129026" y="38561"/>
                    </a:cubicBezTo>
                    <a:cubicBezTo>
                      <a:pt x="130026" y="38728"/>
                      <a:pt x="130927" y="38494"/>
                      <a:pt x="131661" y="37861"/>
                    </a:cubicBezTo>
                    <a:cubicBezTo>
                      <a:pt x="132495" y="37194"/>
                      <a:pt x="133429" y="36860"/>
                      <a:pt x="134530" y="36960"/>
                    </a:cubicBezTo>
                    <a:cubicBezTo>
                      <a:pt x="135497" y="37027"/>
                      <a:pt x="136464" y="36827"/>
                      <a:pt x="137332" y="36293"/>
                    </a:cubicBezTo>
                    <a:cubicBezTo>
                      <a:pt x="137698" y="36059"/>
                      <a:pt x="138132" y="35893"/>
                      <a:pt x="138532" y="35826"/>
                    </a:cubicBezTo>
                    <a:cubicBezTo>
                      <a:pt x="139533" y="35559"/>
                      <a:pt x="140300" y="35125"/>
                      <a:pt x="140867" y="34291"/>
                    </a:cubicBezTo>
                    <a:cubicBezTo>
                      <a:pt x="141601" y="33324"/>
                      <a:pt x="142435" y="33324"/>
                      <a:pt x="143369" y="34291"/>
                    </a:cubicBezTo>
                    <a:cubicBezTo>
                      <a:pt x="143202" y="34558"/>
                      <a:pt x="143002" y="34892"/>
                      <a:pt x="142802" y="35225"/>
                    </a:cubicBezTo>
                    <a:cubicBezTo>
                      <a:pt x="142202" y="36293"/>
                      <a:pt x="142368" y="36960"/>
                      <a:pt x="143536" y="37360"/>
                    </a:cubicBezTo>
                    <a:cubicBezTo>
                      <a:pt x="144670" y="37794"/>
                      <a:pt x="145637" y="38361"/>
                      <a:pt x="146538" y="39128"/>
                    </a:cubicBezTo>
                    <a:cubicBezTo>
                      <a:pt x="147539" y="39895"/>
                      <a:pt x="149107" y="39962"/>
                      <a:pt x="150107" y="39195"/>
                    </a:cubicBezTo>
                    <a:cubicBezTo>
                      <a:pt x="151375" y="38294"/>
                      <a:pt x="152809" y="37727"/>
                      <a:pt x="154377" y="37394"/>
                    </a:cubicBezTo>
                    <a:cubicBezTo>
                      <a:pt x="156645" y="36960"/>
                      <a:pt x="158680" y="35993"/>
                      <a:pt x="160315" y="34325"/>
                    </a:cubicBezTo>
                    <a:cubicBezTo>
                      <a:pt x="161482" y="33157"/>
                      <a:pt x="163050" y="32557"/>
                      <a:pt x="164651" y="32190"/>
                    </a:cubicBezTo>
                    <a:cubicBezTo>
                      <a:pt x="165285" y="32023"/>
                      <a:pt x="165885" y="31790"/>
                      <a:pt x="166519" y="31556"/>
                    </a:cubicBezTo>
                    <a:cubicBezTo>
                      <a:pt x="167987" y="31056"/>
                      <a:pt x="169455" y="30489"/>
                      <a:pt x="170956" y="30022"/>
                    </a:cubicBezTo>
                    <a:cubicBezTo>
                      <a:pt x="171956" y="29722"/>
                      <a:pt x="172724" y="30189"/>
                      <a:pt x="173157" y="31189"/>
                    </a:cubicBezTo>
                    <a:cubicBezTo>
                      <a:pt x="173291" y="31523"/>
                      <a:pt x="173457" y="31856"/>
                      <a:pt x="173557" y="32190"/>
                    </a:cubicBezTo>
                    <a:cubicBezTo>
                      <a:pt x="173991" y="33524"/>
                      <a:pt x="175325" y="34558"/>
                      <a:pt x="176726" y="34692"/>
                    </a:cubicBezTo>
                    <a:cubicBezTo>
                      <a:pt x="177827" y="34825"/>
                      <a:pt x="178861" y="34525"/>
                      <a:pt x="179862" y="34158"/>
                    </a:cubicBezTo>
                    <a:cubicBezTo>
                      <a:pt x="180963" y="33691"/>
                      <a:pt x="181997" y="33124"/>
                      <a:pt x="183031" y="32490"/>
                    </a:cubicBezTo>
                    <a:cubicBezTo>
                      <a:pt x="183465" y="32223"/>
                      <a:pt x="183798" y="31823"/>
                      <a:pt x="184032" y="31389"/>
                    </a:cubicBezTo>
                    <a:cubicBezTo>
                      <a:pt x="184532" y="30622"/>
                      <a:pt x="184399" y="30055"/>
                      <a:pt x="183698" y="29355"/>
                    </a:cubicBezTo>
                    <a:cubicBezTo>
                      <a:pt x="183364" y="29021"/>
                      <a:pt x="183131" y="28654"/>
                      <a:pt x="182831" y="28321"/>
                    </a:cubicBezTo>
                    <a:cubicBezTo>
                      <a:pt x="183465" y="27487"/>
                      <a:pt x="183465" y="27520"/>
                      <a:pt x="184232" y="27720"/>
                    </a:cubicBezTo>
                    <a:cubicBezTo>
                      <a:pt x="185733" y="28120"/>
                      <a:pt x="187301" y="28387"/>
                      <a:pt x="188835" y="28654"/>
                    </a:cubicBezTo>
                    <a:cubicBezTo>
                      <a:pt x="189902" y="28821"/>
                      <a:pt x="190903" y="28120"/>
                      <a:pt x="191370" y="27053"/>
                    </a:cubicBezTo>
                    <a:cubicBezTo>
                      <a:pt x="191971" y="25685"/>
                      <a:pt x="191904" y="24284"/>
                      <a:pt x="191871" y="22817"/>
                    </a:cubicBezTo>
                    <a:cubicBezTo>
                      <a:pt x="191837" y="21649"/>
                      <a:pt x="191470" y="20615"/>
                      <a:pt x="190670" y="19714"/>
                    </a:cubicBezTo>
                    <a:cubicBezTo>
                      <a:pt x="190136" y="19147"/>
                      <a:pt x="190069" y="18313"/>
                      <a:pt x="190136" y="17546"/>
                    </a:cubicBezTo>
                    <a:cubicBezTo>
                      <a:pt x="190169" y="15945"/>
                      <a:pt x="190203" y="14311"/>
                      <a:pt x="190203" y="12643"/>
                    </a:cubicBezTo>
                    <a:cubicBezTo>
                      <a:pt x="190169" y="10841"/>
                      <a:pt x="190069" y="9040"/>
                      <a:pt x="189969" y="7272"/>
                    </a:cubicBezTo>
                    <a:cubicBezTo>
                      <a:pt x="189902" y="6371"/>
                      <a:pt x="190136" y="5704"/>
                      <a:pt x="190903" y="5271"/>
                    </a:cubicBezTo>
                    <a:cubicBezTo>
                      <a:pt x="191303" y="5004"/>
                      <a:pt x="191637" y="4637"/>
                      <a:pt x="191904" y="4303"/>
                    </a:cubicBezTo>
                    <a:cubicBezTo>
                      <a:pt x="192271" y="3836"/>
                      <a:pt x="192471" y="3336"/>
                      <a:pt x="192471" y="2769"/>
                    </a:cubicBezTo>
                    <a:cubicBezTo>
                      <a:pt x="192471" y="2002"/>
                      <a:pt x="192538" y="1201"/>
                      <a:pt x="192571" y="367"/>
                    </a:cubicBezTo>
                    <a:cubicBezTo>
                      <a:pt x="192871" y="334"/>
                      <a:pt x="193138" y="267"/>
                      <a:pt x="193372" y="267"/>
                    </a:cubicBezTo>
                    <a:cubicBezTo>
                      <a:pt x="195373" y="267"/>
                      <a:pt x="197374" y="267"/>
                      <a:pt x="199376" y="200"/>
                    </a:cubicBezTo>
                    <a:lnTo>
                      <a:pt x="199676" y="200"/>
                    </a:lnTo>
                    <a:cubicBezTo>
                      <a:pt x="200710" y="0"/>
                      <a:pt x="201244" y="601"/>
                      <a:pt x="201678" y="1468"/>
                    </a:cubicBezTo>
                    <a:cubicBezTo>
                      <a:pt x="201844" y="1835"/>
                      <a:pt x="202011" y="2168"/>
                      <a:pt x="202211" y="2535"/>
                    </a:cubicBezTo>
                    <a:cubicBezTo>
                      <a:pt x="202845" y="3836"/>
                      <a:pt x="203946" y="4637"/>
                      <a:pt x="205213" y="5171"/>
                    </a:cubicBezTo>
                    <a:cubicBezTo>
                      <a:pt x="205414" y="5271"/>
                      <a:pt x="205680" y="5337"/>
                      <a:pt x="205881" y="5304"/>
                    </a:cubicBezTo>
                    <a:cubicBezTo>
                      <a:pt x="207648" y="4804"/>
                      <a:pt x="209316" y="4103"/>
                      <a:pt x="209883" y="2102"/>
                    </a:cubicBezTo>
                    <a:cubicBezTo>
                      <a:pt x="210184" y="1101"/>
                      <a:pt x="210917" y="601"/>
                      <a:pt x="211918" y="434"/>
                    </a:cubicBezTo>
                    <a:cubicBezTo>
                      <a:pt x="212719" y="300"/>
                      <a:pt x="213519" y="167"/>
                      <a:pt x="214320" y="167"/>
                    </a:cubicBezTo>
                    <a:cubicBezTo>
                      <a:pt x="218990" y="134"/>
                      <a:pt x="223660" y="134"/>
                      <a:pt x="228330" y="100"/>
                    </a:cubicBezTo>
                    <a:cubicBezTo>
                      <a:pt x="228497" y="100"/>
                      <a:pt x="228663" y="100"/>
                      <a:pt x="228830" y="134"/>
                    </a:cubicBezTo>
                    <a:cubicBezTo>
                      <a:pt x="229531" y="200"/>
                      <a:pt x="229731" y="467"/>
                      <a:pt x="229731" y="1168"/>
                    </a:cubicBezTo>
                    <a:cubicBezTo>
                      <a:pt x="229764" y="3503"/>
                      <a:pt x="229764" y="5838"/>
                      <a:pt x="229764" y="8173"/>
                    </a:cubicBezTo>
                    <a:cubicBezTo>
                      <a:pt x="229764" y="15812"/>
                      <a:pt x="229831" y="23484"/>
                      <a:pt x="229831" y="31123"/>
                    </a:cubicBezTo>
                    <a:lnTo>
                      <a:pt x="229831" y="36993"/>
                    </a:lnTo>
                    <a:lnTo>
                      <a:pt x="229831" y="45500"/>
                    </a:lnTo>
                    <a:cubicBezTo>
                      <a:pt x="229864" y="53005"/>
                      <a:pt x="229898" y="60510"/>
                      <a:pt x="229898" y="68016"/>
                    </a:cubicBezTo>
                    <a:cubicBezTo>
                      <a:pt x="229898" y="70884"/>
                      <a:pt x="229831" y="73720"/>
                      <a:pt x="229831" y="76588"/>
                    </a:cubicBezTo>
                    <a:cubicBezTo>
                      <a:pt x="229764" y="81592"/>
                      <a:pt x="229831" y="86596"/>
                      <a:pt x="229764" y="91599"/>
                    </a:cubicBezTo>
                    <a:cubicBezTo>
                      <a:pt x="229764" y="99538"/>
                      <a:pt x="229731" y="107511"/>
                      <a:pt x="229731" y="115416"/>
                    </a:cubicBezTo>
                    <a:cubicBezTo>
                      <a:pt x="229731" y="119686"/>
                      <a:pt x="229731" y="123889"/>
                      <a:pt x="229698" y="128125"/>
                    </a:cubicBezTo>
                    <a:cubicBezTo>
                      <a:pt x="229664" y="133362"/>
                      <a:pt x="229597" y="138566"/>
                      <a:pt x="229564" y="143736"/>
                    </a:cubicBezTo>
                    <a:cubicBezTo>
                      <a:pt x="229531" y="149374"/>
                      <a:pt x="229531" y="154978"/>
                      <a:pt x="229497" y="160649"/>
                    </a:cubicBezTo>
                    <a:cubicBezTo>
                      <a:pt x="229431" y="167053"/>
                      <a:pt x="229397" y="173424"/>
                      <a:pt x="229331" y="179796"/>
                    </a:cubicBezTo>
                    <a:cubicBezTo>
                      <a:pt x="229331" y="180997"/>
                      <a:pt x="229264" y="182231"/>
                      <a:pt x="229231" y="183398"/>
                    </a:cubicBezTo>
                    <a:cubicBezTo>
                      <a:pt x="229231" y="183632"/>
                      <a:pt x="229164" y="183899"/>
                      <a:pt x="229097" y="184165"/>
                    </a:cubicBezTo>
                    <a:cubicBezTo>
                      <a:pt x="228030" y="184099"/>
                      <a:pt x="227529" y="183298"/>
                      <a:pt x="226996" y="182598"/>
                    </a:cubicBezTo>
                    <a:cubicBezTo>
                      <a:pt x="226529" y="181997"/>
                      <a:pt x="226095" y="181430"/>
                      <a:pt x="225428" y="180997"/>
                    </a:cubicBezTo>
                    <a:cubicBezTo>
                      <a:pt x="224260" y="180229"/>
                      <a:pt x="223593" y="178995"/>
                      <a:pt x="223193" y="177661"/>
                    </a:cubicBezTo>
                    <a:cubicBezTo>
                      <a:pt x="223026" y="177094"/>
                      <a:pt x="223193" y="176593"/>
                      <a:pt x="223526" y="176160"/>
                    </a:cubicBezTo>
                    <a:cubicBezTo>
                      <a:pt x="224427" y="174992"/>
                      <a:pt x="224394" y="173791"/>
                      <a:pt x="223693" y="172624"/>
                    </a:cubicBezTo>
                    <a:cubicBezTo>
                      <a:pt x="222993" y="171423"/>
                      <a:pt x="222926" y="170155"/>
                      <a:pt x="223059" y="168854"/>
                    </a:cubicBezTo>
                    <a:cubicBezTo>
                      <a:pt x="223160" y="168154"/>
                      <a:pt x="223026" y="167587"/>
                      <a:pt x="222359" y="167153"/>
                    </a:cubicBezTo>
                    <a:cubicBezTo>
                      <a:pt x="221759" y="166786"/>
                      <a:pt x="221692" y="166453"/>
                      <a:pt x="222025" y="165786"/>
                    </a:cubicBezTo>
                    <a:cubicBezTo>
                      <a:pt x="222426" y="164852"/>
                      <a:pt x="222759" y="163951"/>
                      <a:pt x="222559" y="162917"/>
                    </a:cubicBezTo>
                    <a:cubicBezTo>
                      <a:pt x="222526" y="162650"/>
                      <a:pt x="222726" y="162350"/>
                      <a:pt x="222826" y="162083"/>
                    </a:cubicBezTo>
                    <a:cubicBezTo>
                      <a:pt x="223026" y="161583"/>
                      <a:pt x="223326" y="161116"/>
                      <a:pt x="223493" y="160615"/>
                    </a:cubicBezTo>
                    <a:cubicBezTo>
                      <a:pt x="223727" y="159948"/>
                      <a:pt x="223526" y="159581"/>
                      <a:pt x="222826" y="159348"/>
                    </a:cubicBezTo>
                    <a:cubicBezTo>
                      <a:pt x="222526" y="159281"/>
                      <a:pt x="222226" y="159148"/>
                      <a:pt x="221925" y="159114"/>
                    </a:cubicBezTo>
                    <a:cubicBezTo>
                      <a:pt x="221325" y="159014"/>
                      <a:pt x="220791" y="158747"/>
                      <a:pt x="220358" y="158314"/>
                    </a:cubicBezTo>
                    <a:cubicBezTo>
                      <a:pt x="219023" y="157146"/>
                      <a:pt x="217556" y="156312"/>
                      <a:pt x="215821" y="155912"/>
                    </a:cubicBezTo>
                    <a:cubicBezTo>
                      <a:pt x="214754" y="155678"/>
                      <a:pt x="213886" y="155812"/>
                      <a:pt x="213219" y="156746"/>
                    </a:cubicBezTo>
                    <a:cubicBezTo>
                      <a:pt x="212752" y="157413"/>
                      <a:pt x="212252" y="157646"/>
                      <a:pt x="211418" y="157280"/>
                    </a:cubicBezTo>
                    <a:cubicBezTo>
                      <a:pt x="210684" y="156946"/>
                      <a:pt x="210017" y="157280"/>
                      <a:pt x="209483" y="157913"/>
                    </a:cubicBezTo>
                    <a:cubicBezTo>
                      <a:pt x="209350" y="158080"/>
                      <a:pt x="209216" y="158247"/>
                      <a:pt x="209150" y="158414"/>
                    </a:cubicBezTo>
                    <a:cubicBezTo>
                      <a:pt x="208849" y="158947"/>
                      <a:pt x="208349" y="159114"/>
                      <a:pt x="207749" y="158947"/>
                    </a:cubicBezTo>
                    <a:cubicBezTo>
                      <a:pt x="206915" y="158681"/>
                      <a:pt x="206247" y="158914"/>
                      <a:pt x="205547" y="159514"/>
                    </a:cubicBezTo>
                    <a:cubicBezTo>
                      <a:pt x="205814" y="160415"/>
                      <a:pt x="206214" y="161282"/>
                      <a:pt x="206815" y="162016"/>
                    </a:cubicBezTo>
                    <a:cubicBezTo>
                      <a:pt x="206915" y="162183"/>
                      <a:pt x="207081" y="162283"/>
                      <a:pt x="207215" y="162450"/>
                    </a:cubicBezTo>
                    <a:cubicBezTo>
                      <a:pt x="207715" y="163117"/>
                      <a:pt x="207548" y="163584"/>
                      <a:pt x="206714" y="163818"/>
                    </a:cubicBezTo>
                    <a:cubicBezTo>
                      <a:pt x="206581" y="163851"/>
                      <a:pt x="206481" y="163918"/>
                      <a:pt x="206314" y="163951"/>
                    </a:cubicBezTo>
                    <a:cubicBezTo>
                      <a:pt x="206314" y="164251"/>
                      <a:pt x="206348" y="164585"/>
                      <a:pt x="206247" y="164818"/>
                    </a:cubicBezTo>
                    <a:cubicBezTo>
                      <a:pt x="206181" y="165118"/>
                      <a:pt x="205981" y="165485"/>
                      <a:pt x="205747" y="165619"/>
                    </a:cubicBezTo>
                    <a:cubicBezTo>
                      <a:pt x="205580" y="165686"/>
                      <a:pt x="205180" y="165519"/>
                      <a:pt x="204980" y="165319"/>
                    </a:cubicBezTo>
                    <a:cubicBezTo>
                      <a:pt x="204680" y="165085"/>
                      <a:pt x="204379" y="164752"/>
                      <a:pt x="204213" y="164418"/>
                    </a:cubicBezTo>
                    <a:cubicBezTo>
                      <a:pt x="203579" y="163117"/>
                      <a:pt x="202478" y="162417"/>
                      <a:pt x="201244" y="161916"/>
                    </a:cubicBezTo>
                    <a:cubicBezTo>
                      <a:pt x="200243" y="161483"/>
                      <a:pt x="199576" y="161749"/>
                      <a:pt x="199409" y="162950"/>
                    </a:cubicBezTo>
                    <a:cubicBezTo>
                      <a:pt x="199376" y="163250"/>
                      <a:pt x="199409" y="163584"/>
                      <a:pt x="199476" y="163851"/>
                    </a:cubicBezTo>
                    <a:cubicBezTo>
                      <a:pt x="199643" y="164752"/>
                      <a:pt x="199810" y="165619"/>
                      <a:pt x="199976" y="166519"/>
                    </a:cubicBezTo>
                    <a:cubicBezTo>
                      <a:pt x="200143" y="167453"/>
                      <a:pt x="200577" y="168187"/>
                      <a:pt x="201344" y="168788"/>
                    </a:cubicBezTo>
                    <a:cubicBezTo>
                      <a:pt x="201577" y="168955"/>
                      <a:pt x="201811" y="169188"/>
                      <a:pt x="202044" y="169355"/>
                    </a:cubicBezTo>
                    <a:cubicBezTo>
                      <a:pt x="202678" y="169788"/>
                      <a:pt x="203045" y="170322"/>
                      <a:pt x="203012" y="171123"/>
                    </a:cubicBezTo>
                    <a:cubicBezTo>
                      <a:pt x="203012" y="172023"/>
                      <a:pt x="203679" y="172524"/>
                      <a:pt x="204246" y="173091"/>
                    </a:cubicBezTo>
                    <a:cubicBezTo>
                      <a:pt x="204546" y="173358"/>
                      <a:pt x="204880" y="173591"/>
                      <a:pt x="205180" y="173825"/>
                    </a:cubicBezTo>
                    <a:cubicBezTo>
                      <a:pt x="205514" y="174125"/>
                      <a:pt x="205714" y="174492"/>
                      <a:pt x="205680" y="174992"/>
                    </a:cubicBezTo>
                    <a:cubicBezTo>
                      <a:pt x="205580" y="175926"/>
                      <a:pt x="206047" y="176593"/>
                      <a:pt x="206748" y="177127"/>
                    </a:cubicBezTo>
                    <a:cubicBezTo>
                      <a:pt x="207015" y="177294"/>
                      <a:pt x="207248" y="177461"/>
                      <a:pt x="207482" y="177694"/>
                    </a:cubicBezTo>
                    <a:cubicBezTo>
                      <a:pt x="208049" y="178328"/>
                      <a:pt x="208015" y="178928"/>
                      <a:pt x="207348" y="179362"/>
                    </a:cubicBezTo>
                    <a:cubicBezTo>
                      <a:pt x="207215" y="179462"/>
                      <a:pt x="207048" y="179529"/>
                      <a:pt x="206915" y="179662"/>
                    </a:cubicBezTo>
                    <a:cubicBezTo>
                      <a:pt x="206514" y="179996"/>
                      <a:pt x="206348" y="180329"/>
                      <a:pt x="206648" y="180863"/>
                    </a:cubicBezTo>
                    <a:cubicBezTo>
                      <a:pt x="206881" y="181297"/>
                      <a:pt x="206981" y="181797"/>
                      <a:pt x="206748" y="182331"/>
                    </a:cubicBezTo>
                    <a:cubicBezTo>
                      <a:pt x="206147" y="182331"/>
                      <a:pt x="205747" y="181931"/>
                      <a:pt x="205380" y="181530"/>
                    </a:cubicBezTo>
                    <a:cubicBezTo>
                      <a:pt x="204746" y="180930"/>
                      <a:pt x="204046" y="180496"/>
                      <a:pt x="203179" y="180263"/>
                    </a:cubicBezTo>
                    <a:cubicBezTo>
                      <a:pt x="202545" y="180096"/>
                      <a:pt x="201911" y="179629"/>
                      <a:pt x="201411" y="179162"/>
                    </a:cubicBezTo>
                    <a:cubicBezTo>
                      <a:pt x="200710" y="178528"/>
                      <a:pt x="199976" y="178261"/>
                      <a:pt x="199009" y="178261"/>
                    </a:cubicBezTo>
                    <a:cubicBezTo>
                      <a:pt x="198042" y="178261"/>
                      <a:pt x="197074" y="177961"/>
                      <a:pt x="196174" y="177761"/>
                    </a:cubicBezTo>
                    <a:cubicBezTo>
                      <a:pt x="195473" y="177594"/>
                      <a:pt x="194806" y="177461"/>
                      <a:pt x="194139" y="177661"/>
                    </a:cubicBezTo>
                    <a:cubicBezTo>
                      <a:pt x="193505" y="177861"/>
                      <a:pt x="192871" y="177828"/>
                      <a:pt x="192338" y="177361"/>
                    </a:cubicBezTo>
                    <a:cubicBezTo>
                      <a:pt x="192137" y="177194"/>
                      <a:pt x="191804" y="177094"/>
                      <a:pt x="191504" y="177027"/>
                    </a:cubicBezTo>
                    <a:cubicBezTo>
                      <a:pt x="190803" y="176860"/>
                      <a:pt x="190069" y="176693"/>
                      <a:pt x="189536" y="176160"/>
                    </a:cubicBezTo>
                    <a:cubicBezTo>
                      <a:pt x="189369" y="175993"/>
                      <a:pt x="188902" y="175993"/>
                      <a:pt x="188635" y="176026"/>
                    </a:cubicBezTo>
                    <a:cubicBezTo>
                      <a:pt x="188335" y="176026"/>
                      <a:pt x="188034" y="176193"/>
                      <a:pt x="187668" y="176293"/>
                    </a:cubicBezTo>
                    <a:cubicBezTo>
                      <a:pt x="187567" y="175993"/>
                      <a:pt x="187501" y="175759"/>
                      <a:pt x="187501" y="175493"/>
                    </a:cubicBezTo>
                    <a:cubicBezTo>
                      <a:pt x="187501" y="175126"/>
                      <a:pt x="187567" y="174792"/>
                      <a:pt x="187634" y="174425"/>
                    </a:cubicBezTo>
                    <a:cubicBezTo>
                      <a:pt x="187834" y="173124"/>
                      <a:pt x="187467" y="172257"/>
                      <a:pt x="186300" y="171690"/>
                    </a:cubicBezTo>
                    <a:cubicBezTo>
                      <a:pt x="185833" y="171490"/>
                      <a:pt x="185533" y="171189"/>
                      <a:pt x="185399" y="170689"/>
                    </a:cubicBezTo>
                    <a:cubicBezTo>
                      <a:pt x="184866" y="168921"/>
                      <a:pt x="183831" y="167487"/>
                      <a:pt x="182364" y="166319"/>
                    </a:cubicBezTo>
                    <a:cubicBezTo>
                      <a:pt x="181830" y="165919"/>
                      <a:pt x="181697" y="165285"/>
                      <a:pt x="181530" y="164651"/>
                    </a:cubicBezTo>
                    <a:cubicBezTo>
                      <a:pt x="181396" y="164184"/>
                      <a:pt x="181296" y="163651"/>
                      <a:pt x="180996" y="163284"/>
                    </a:cubicBezTo>
                    <a:cubicBezTo>
                      <a:pt x="179829" y="161916"/>
                      <a:pt x="179562" y="160348"/>
                      <a:pt x="179995" y="158681"/>
                    </a:cubicBezTo>
                    <a:cubicBezTo>
                      <a:pt x="180229" y="157646"/>
                      <a:pt x="180229" y="156646"/>
                      <a:pt x="179995" y="155612"/>
                    </a:cubicBezTo>
                    <a:cubicBezTo>
                      <a:pt x="179795" y="154511"/>
                      <a:pt x="179962" y="153477"/>
                      <a:pt x="180329" y="152476"/>
                    </a:cubicBezTo>
                    <a:cubicBezTo>
                      <a:pt x="180562" y="151909"/>
                      <a:pt x="180729" y="151275"/>
                      <a:pt x="180863" y="150675"/>
                    </a:cubicBezTo>
                    <a:cubicBezTo>
                      <a:pt x="181029" y="149908"/>
                      <a:pt x="180196" y="148407"/>
                      <a:pt x="179295" y="147839"/>
                    </a:cubicBezTo>
                    <a:cubicBezTo>
                      <a:pt x="178995" y="147673"/>
                      <a:pt x="178628" y="147506"/>
                      <a:pt x="178294" y="147406"/>
                    </a:cubicBezTo>
                    <a:cubicBezTo>
                      <a:pt x="177193" y="147072"/>
                      <a:pt x="176293" y="146505"/>
                      <a:pt x="175459" y="145805"/>
                    </a:cubicBezTo>
                    <a:cubicBezTo>
                      <a:pt x="174992" y="145404"/>
                      <a:pt x="174391" y="145104"/>
                      <a:pt x="173891" y="144737"/>
                    </a:cubicBezTo>
                    <a:cubicBezTo>
                      <a:pt x="173357" y="144304"/>
                      <a:pt x="172824" y="143937"/>
                      <a:pt x="172390" y="143436"/>
                    </a:cubicBezTo>
                    <a:cubicBezTo>
                      <a:pt x="171890" y="142802"/>
                      <a:pt x="171356" y="142302"/>
                      <a:pt x="170555" y="142235"/>
                    </a:cubicBezTo>
                    <a:cubicBezTo>
                      <a:pt x="169621" y="142102"/>
                      <a:pt x="168821" y="141635"/>
                      <a:pt x="168054" y="141001"/>
                    </a:cubicBezTo>
                    <a:cubicBezTo>
                      <a:pt x="166719" y="139934"/>
                      <a:pt x="165318" y="138900"/>
                      <a:pt x="163951" y="137832"/>
                    </a:cubicBezTo>
                    <a:cubicBezTo>
                      <a:pt x="163684" y="137665"/>
                      <a:pt x="163450" y="137565"/>
                      <a:pt x="163183" y="137399"/>
                    </a:cubicBezTo>
                    <a:cubicBezTo>
                      <a:pt x="162783" y="137132"/>
                      <a:pt x="162316" y="136932"/>
                      <a:pt x="161949" y="136598"/>
                    </a:cubicBezTo>
                    <a:cubicBezTo>
                      <a:pt x="161215" y="135898"/>
                      <a:pt x="160381" y="135431"/>
                      <a:pt x="159447" y="135230"/>
                    </a:cubicBezTo>
                    <a:cubicBezTo>
                      <a:pt x="158713" y="135064"/>
                      <a:pt x="158180" y="134630"/>
                      <a:pt x="157679" y="134130"/>
                    </a:cubicBezTo>
                    <a:cubicBezTo>
                      <a:pt x="157212" y="133629"/>
                      <a:pt x="156779" y="133129"/>
                      <a:pt x="156278" y="132729"/>
                    </a:cubicBezTo>
                    <a:cubicBezTo>
                      <a:pt x="155878" y="132428"/>
                      <a:pt x="155444" y="132162"/>
                      <a:pt x="154977" y="131995"/>
                    </a:cubicBezTo>
                    <a:cubicBezTo>
                      <a:pt x="153777" y="131561"/>
                      <a:pt x="152809" y="130827"/>
                      <a:pt x="152209" y="129660"/>
                    </a:cubicBezTo>
                    <a:cubicBezTo>
                      <a:pt x="151708" y="128659"/>
                      <a:pt x="151308" y="127658"/>
                      <a:pt x="150774" y="126724"/>
                    </a:cubicBezTo>
                    <a:cubicBezTo>
                      <a:pt x="150541" y="126291"/>
                      <a:pt x="150174" y="125890"/>
                      <a:pt x="149807" y="125590"/>
                    </a:cubicBezTo>
                    <a:cubicBezTo>
                      <a:pt x="149007" y="124956"/>
                      <a:pt x="148306" y="124289"/>
                      <a:pt x="147806" y="123389"/>
                    </a:cubicBezTo>
                    <a:cubicBezTo>
                      <a:pt x="147305" y="122421"/>
                      <a:pt x="146538" y="121754"/>
                      <a:pt x="145304" y="121888"/>
                    </a:cubicBezTo>
                    <a:cubicBezTo>
                      <a:pt x="144270" y="121954"/>
                      <a:pt x="143503" y="121454"/>
                      <a:pt x="143036" y="120553"/>
                    </a:cubicBezTo>
                    <a:cubicBezTo>
                      <a:pt x="142802" y="119986"/>
                      <a:pt x="142502" y="119452"/>
                      <a:pt x="142268" y="118919"/>
                    </a:cubicBezTo>
                    <a:cubicBezTo>
                      <a:pt x="141368" y="117117"/>
                      <a:pt x="139667" y="116817"/>
                      <a:pt x="138132" y="117985"/>
                    </a:cubicBezTo>
                    <a:cubicBezTo>
                      <a:pt x="137665" y="118318"/>
                      <a:pt x="137031" y="118552"/>
                      <a:pt x="136498" y="118752"/>
                    </a:cubicBezTo>
                    <a:cubicBezTo>
                      <a:pt x="135497" y="119119"/>
                      <a:pt x="135430" y="119286"/>
                      <a:pt x="135430" y="120386"/>
                    </a:cubicBezTo>
                    <a:cubicBezTo>
                      <a:pt x="135430" y="121387"/>
                      <a:pt x="135630" y="122288"/>
                      <a:pt x="136364" y="123055"/>
                    </a:cubicBezTo>
                    <a:cubicBezTo>
                      <a:pt x="136598" y="123289"/>
                      <a:pt x="136764" y="123589"/>
                      <a:pt x="136931" y="123889"/>
                    </a:cubicBezTo>
                    <a:cubicBezTo>
                      <a:pt x="137332" y="124656"/>
                      <a:pt x="137332" y="124890"/>
                      <a:pt x="136631" y="125490"/>
                    </a:cubicBezTo>
                    <a:cubicBezTo>
                      <a:pt x="135330" y="126591"/>
                      <a:pt x="135030" y="128759"/>
                      <a:pt x="136364" y="129927"/>
                    </a:cubicBezTo>
                    <a:cubicBezTo>
                      <a:pt x="137131" y="130594"/>
                      <a:pt x="137799" y="131294"/>
                      <a:pt x="138599" y="131895"/>
                    </a:cubicBezTo>
                    <a:cubicBezTo>
                      <a:pt x="140033" y="132962"/>
                      <a:pt x="141301" y="134230"/>
                      <a:pt x="142435" y="135631"/>
                    </a:cubicBezTo>
                    <a:cubicBezTo>
                      <a:pt x="143136" y="136565"/>
                      <a:pt x="143603" y="137565"/>
                      <a:pt x="143836" y="138666"/>
                    </a:cubicBezTo>
                    <a:cubicBezTo>
                      <a:pt x="144337" y="140668"/>
                      <a:pt x="144837" y="142736"/>
                      <a:pt x="146171" y="144337"/>
                    </a:cubicBezTo>
                    <a:cubicBezTo>
                      <a:pt x="147038" y="145438"/>
                      <a:pt x="148139" y="146338"/>
                      <a:pt x="149107" y="147339"/>
                    </a:cubicBezTo>
                    <a:cubicBezTo>
                      <a:pt x="149207" y="147473"/>
                      <a:pt x="149440" y="147606"/>
                      <a:pt x="149540" y="147739"/>
                    </a:cubicBezTo>
                    <a:cubicBezTo>
                      <a:pt x="151008" y="149341"/>
                      <a:pt x="152976" y="149641"/>
                      <a:pt x="155011" y="149808"/>
                    </a:cubicBezTo>
                    <a:cubicBezTo>
                      <a:pt x="155444" y="149841"/>
                      <a:pt x="155811" y="149808"/>
                      <a:pt x="156212" y="149908"/>
                    </a:cubicBezTo>
                    <a:cubicBezTo>
                      <a:pt x="157012" y="150074"/>
                      <a:pt x="157813" y="150141"/>
                      <a:pt x="158613" y="149974"/>
                    </a:cubicBezTo>
                    <a:cubicBezTo>
                      <a:pt x="158880" y="149941"/>
                      <a:pt x="159447" y="150008"/>
                      <a:pt x="159481" y="150174"/>
                    </a:cubicBezTo>
                    <a:cubicBezTo>
                      <a:pt x="159614" y="150508"/>
                      <a:pt x="159514" y="150942"/>
                      <a:pt x="159481" y="151309"/>
                    </a:cubicBezTo>
                    <a:cubicBezTo>
                      <a:pt x="159447" y="151475"/>
                      <a:pt x="159214" y="151609"/>
                      <a:pt x="159147" y="151776"/>
                    </a:cubicBezTo>
                    <a:cubicBezTo>
                      <a:pt x="158780" y="152343"/>
                      <a:pt x="158847" y="152976"/>
                      <a:pt x="159381" y="153443"/>
                    </a:cubicBezTo>
                    <a:cubicBezTo>
                      <a:pt x="160815" y="154611"/>
                      <a:pt x="162283" y="155678"/>
                      <a:pt x="164017" y="156312"/>
                    </a:cubicBezTo>
                    <a:cubicBezTo>
                      <a:pt x="164184" y="156412"/>
                      <a:pt x="164384" y="156446"/>
                      <a:pt x="164551" y="156579"/>
                    </a:cubicBezTo>
                    <a:cubicBezTo>
                      <a:pt x="166286" y="157480"/>
                      <a:pt x="167953" y="158447"/>
                      <a:pt x="169621" y="159414"/>
                    </a:cubicBezTo>
                    <a:cubicBezTo>
                      <a:pt x="171356" y="160415"/>
                      <a:pt x="172190" y="161916"/>
                      <a:pt x="172156" y="163951"/>
                    </a:cubicBezTo>
                    <a:cubicBezTo>
                      <a:pt x="172156" y="164518"/>
                      <a:pt x="171956" y="164952"/>
                      <a:pt x="171389" y="165319"/>
                    </a:cubicBezTo>
                    <a:cubicBezTo>
                      <a:pt x="171289" y="165118"/>
                      <a:pt x="171122" y="164985"/>
                      <a:pt x="171022" y="164818"/>
                    </a:cubicBezTo>
                    <a:cubicBezTo>
                      <a:pt x="170489" y="163818"/>
                      <a:pt x="168220" y="161816"/>
                      <a:pt x="167186" y="161416"/>
                    </a:cubicBezTo>
                    <a:cubicBezTo>
                      <a:pt x="165852" y="160849"/>
                      <a:pt x="164718" y="161282"/>
                      <a:pt x="163684" y="162283"/>
                    </a:cubicBezTo>
                    <a:cubicBezTo>
                      <a:pt x="162349" y="163617"/>
                      <a:pt x="162049" y="165185"/>
                      <a:pt x="162049" y="166953"/>
                    </a:cubicBezTo>
                    <a:cubicBezTo>
                      <a:pt x="162049" y="167854"/>
                      <a:pt x="162449" y="168521"/>
                      <a:pt x="163117" y="169121"/>
                    </a:cubicBezTo>
                    <a:cubicBezTo>
                      <a:pt x="163183" y="169188"/>
                      <a:pt x="163317" y="169288"/>
                      <a:pt x="163383" y="169355"/>
                    </a:cubicBezTo>
                    <a:cubicBezTo>
                      <a:pt x="164017" y="169922"/>
                      <a:pt x="164818" y="170289"/>
                      <a:pt x="164818" y="171290"/>
                    </a:cubicBezTo>
                    <a:cubicBezTo>
                      <a:pt x="164784" y="172524"/>
                      <a:pt x="164451" y="173658"/>
                      <a:pt x="163517" y="174525"/>
                    </a:cubicBezTo>
                    <a:cubicBezTo>
                      <a:pt x="162550" y="175426"/>
                      <a:pt x="161949" y="176493"/>
                      <a:pt x="161549" y="177694"/>
                    </a:cubicBezTo>
                    <a:cubicBezTo>
                      <a:pt x="161149" y="179028"/>
                      <a:pt x="160682" y="179429"/>
                      <a:pt x="159281" y="179462"/>
                    </a:cubicBezTo>
                    <a:cubicBezTo>
                      <a:pt x="158980" y="179462"/>
                      <a:pt x="158680" y="179495"/>
                      <a:pt x="158347" y="179495"/>
                    </a:cubicBezTo>
                    <a:cubicBezTo>
                      <a:pt x="157880" y="179162"/>
                      <a:pt x="157813" y="178695"/>
                      <a:pt x="157846" y="178161"/>
                    </a:cubicBezTo>
                    <a:cubicBezTo>
                      <a:pt x="157946" y="177127"/>
                      <a:pt x="158180" y="176126"/>
                      <a:pt x="158713" y="175192"/>
                    </a:cubicBezTo>
                    <a:cubicBezTo>
                      <a:pt x="158947" y="174825"/>
                      <a:pt x="159114" y="174425"/>
                      <a:pt x="159347" y="174025"/>
                    </a:cubicBezTo>
                    <a:cubicBezTo>
                      <a:pt x="160281" y="172590"/>
                      <a:pt x="159781" y="170322"/>
                      <a:pt x="158380" y="169155"/>
                    </a:cubicBezTo>
                    <a:cubicBezTo>
                      <a:pt x="156612" y="167654"/>
                      <a:pt x="155111" y="165852"/>
                      <a:pt x="153810" y="163918"/>
                    </a:cubicBezTo>
                    <a:cubicBezTo>
                      <a:pt x="153210" y="163084"/>
                      <a:pt x="152376" y="162617"/>
                      <a:pt x="151608" y="162016"/>
                    </a:cubicBezTo>
                    <a:cubicBezTo>
                      <a:pt x="149707" y="160615"/>
                      <a:pt x="147706" y="159314"/>
                      <a:pt x="146271" y="157413"/>
                    </a:cubicBezTo>
                    <a:cubicBezTo>
                      <a:pt x="144870" y="155612"/>
                      <a:pt x="142969" y="154578"/>
                      <a:pt x="140834" y="153744"/>
                    </a:cubicBezTo>
                    <a:cubicBezTo>
                      <a:pt x="140100" y="153443"/>
                      <a:pt x="139333" y="153110"/>
                      <a:pt x="138766" y="152610"/>
                    </a:cubicBezTo>
                    <a:cubicBezTo>
                      <a:pt x="137198" y="151275"/>
                      <a:pt x="135697" y="149941"/>
                      <a:pt x="134296" y="148440"/>
                    </a:cubicBezTo>
                    <a:cubicBezTo>
                      <a:pt x="132995" y="147006"/>
                      <a:pt x="131361" y="146138"/>
                      <a:pt x="129793" y="145171"/>
                    </a:cubicBezTo>
                    <a:cubicBezTo>
                      <a:pt x="129026" y="144737"/>
                      <a:pt x="128325" y="144237"/>
                      <a:pt x="127958" y="143403"/>
                    </a:cubicBezTo>
                    <a:cubicBezTo>
                      <a:pt x="127424" y="142069"/>
                      <a:pt x="126457" y="141001"/>
                      <a:pt x="125356" y="140134"/>
                    </a:cubicBezTo>
                    <a:cubicBezTo>
                      <a:pt x="124022" y="139066"/>
                      <a:pt x="123622" y="137565"/>
                      <a:pt x="123622" y="135964"/>
                    </a:cubicBezTo>
                    <a:cubicBezTo>
                      <a:pt x="123622" y="134897"/>
                      <a:pt x="123488" y="133896"/>
                      <a:pt x="122955" y="132895"/>
                    </a:cubicBezTo>
                    <a:cubicBezTo>
                      <a:pt x="121820" y="130827"/>
                      <a:pt x="120419" y="129159"/>
                      <a:pt x="117918" y="128993"/>
                    </a:cubicBezTo>
                    <a:cubicBezTo>
                      <a:pt x="116483" y="128926"/>
                      <a:pt x="115082" y="128626"/>
                      <a:pt x="113615" y="128893"/>
                    </a:cubicBezTo>
                    <a:cubicBezTo>
                      <a:pt x="111847" y="129159"/>
                      <a:pt x="110612" y="129960"/>
                      <a:pt x="109779" y="131494"/>
                    </a:cubicBezTo>
                    <a:cubicBezTo>
                      <a:pt x="109412" y="132262"/>
                      <a:pt x="108911" y="132929"/>
                      <a:pt x="108444" y="133629"/>
                    </a:cubicBezTo>
                    <a:cubicBezTo>
                      <a:pt x="108177" y="134063"/>
                      <a:pt x="107777" y="134263"/>
                      <a:pt x="107277" y="134330"/>
                    </a:cubicBezTo>
                    <a:cubicBezTo>
                      <a:pt x="107177" y="134330"/>
                      <a:pt x="107077" y="134396"/>
                      <a:pt x="106977" y="134396"/>
                    </a:cubicBezTo>
                    <a:cubicBezTo>
                      <a:pt x="104275" y="134597"/>
                      <a:pt x="102073" y="135964"/>
                      <a:pt x="99938" y="137465"/>
                    </a:cubicBezTo>
                    <a:cubicBezTo>
                      <a:pt x="99471" y="137799"/>
                      <a:pt x="99071" y="138266"/>
                      <a:pt x="98737" y="138766"/>
                    </a:cubicBezTo>
                    <a:cubicBezTo>
                      <a:pt x="97770" y="140301"/>
                      <a:pt x="95902" y="140801"/>
                      <a:pt x="94267" y="139900"/>
                    </a:cubicBezTo>
                    <a:cubicBezTo>
                      <a:pt x="93834" y="139634"/>
                      <a:pt x="93467" y="139433"/>
                      <a:pt x="93067" y="139167"/>
                    </a:cubicBezTo>
                    <a:cubicBezTo>
                      <a:pt x="92399" y="138800"/>
                      <a:pt x="91732" y="138633"/>
                      <a:pt x="90965" y="138766"/>
                    </a:cubicBezTo>
                    <a:cubicBezTo>
                      <a:pt x="90064" y="138900"/>
                      <a:pt x="89297" y="138399"/>
                      <a:pt x="88563" y="137932"/>
                    </a:cubicBezTo>
                    <a:cubicBezTo>
                      <a:pt x="87663" y="137399"/>
                      <a:pt x="86762" y="136898"/>
                      <a:pt x="85828" y="136465"/>
                    </a:cubicBezTo>
                    <a:cubicBezTo>
                      <a:pt x="85428" y="136264"/>
                      <a:pt x="84827" y="136264"/>
                      <a:pt x="84394" y="136298"/>
                    </a:cubicBezTo>
                    <a:cubicBezTo>
                      <a:pt x="82959" y="136465"/>
                      <a:pt x="81625" y="136832"/>
                      <a:pt x="80591" y="137932"/>
                    </a:cubicBezTo>
                    <a:cubicBezTo>
                      <a:pt x="79991" y="138566"/>
                      <a:pt x="79257" y="139066"/>
                      <a:pt x="78656" y="139667"/>
                    </a:cubicBezTo>
                    <a:cubicBezTo>
                      <a:pt x="77722" y="140668"/>
                      <a:pt x="77656" y="141902"/>
                      <a:pt x="78223" y="143103"/>
                    </a:cubicBezTo>
                    <a:cubicBezTo>
                      <a:pt x="78389" y="143436"/>
                      <a:pt x="78556" y="143770"/>
                      <a:pt x="78656" y="144103"/>
                    </a:cubicBezTo>
                    <a:cubicBezTo>
                      <a:pt x="78823" y="144604"/>
                      <a:pt x="78923" y="145104"/>
                      <a:pt x="78723" y="145638"/>
                    </a:cubicBezTo>
                    <a:cubicBezTo>
                      <a:pt x="78389" y="146572"/>
                      <a:pt x="78323" y="147473"/>
                      <a:pt x="78656" y="148407"/>
                    </a:cubicBezTo>
                    <a:cubicBezTo>
                      <a:pt x="78756" y="148673"/>
                      <a:pt x="78823" y="148974"/>
                      <a:pt x="78823" y="149274"/>
                    </a:cubicBezTo>
                    <a:cubicBezTo>
                      <a:pt x="78890" y="150808"/>
                      <a:pt x="78590" y="151409"/>
                      <a:pt x="77089" y="151909"/>
                    </a:cubicBezTo>
                    <a:cubicBezTo>
                      <a:pt x="75321" y="152476"/>
                      <a:pt x="73953" y="153644"/>
                      <a:pt x="72485" y="154678"/>
                    </a:cubicBezTo>
                    <a:cubicBezTo>
                      <a:pt x="71551" y="155345"/>
                      <a:pt x="70584" y="155912"/>
                      <a:pt x="69483" y="156179"/>
                    </a:cubicBezTo>
                    <a:cubicBezTo>
                      <a:pt x="68149" y="156512"/>
                      <a:pt x="66881" y="156946"/>
                      <a:pt x="65714" y="157747"/>
                    </a:cubicBezTo>
                    <a:cubicBezTo>
                      <a:pt x="64546" y="158514"/>
                      <a:pt x="63579" y="159514"/>
                      <a:pt x="63045" y="160782"/>
                    </a:cubicBezTo>
                    <a:cubicBezTo>
                      <a:pt x="62278" y="162617"/>
                      <a:pt x="61110" y="164184"/>
                      <a:pt x="60043" y="165819"/>
                    </a:cubicBezTo>
                    <a:cubicBezTo>
                      <a:pt x="58876" y="167587"/>
                      <a:pt x="57942" y="169422"/>
                      <a:pt x="57775" y="171523"/>
                    </a:cubicBezTo>
                    <a:cubicBezTo>
                      <a:pt x="57741" y="171857"/>
                      <a:pt x="57775" y="172257"/>
                      <a:pt x="57875" y="172624"/>
                    </a:cubicBezTo>
                    <a:cubicBezTo>
                      <a:pt x="58075" y="173424"/>
                      <a:pt x="58375" y="174192"/>
                      <a:pt x="58542" y="174992"/>
                    </a:cubicBezTo>
                    <a:cubicBezTo>
                      <a:pt x="58775" y="176160"/>
                      <a:pt x="58442" y="176693"/>
                      <a:pt x="57374" y="177260"/>
                    </a:cubicBezTo>
                    <a:cubicBezTo>
                      <a:pt x="56541" y="177661"/>
                      <a:pt x="55707" y="178094"/>
                      <a:pt x="54906" y="178595"/>
                    </a:cubicBezTo>
                    <a:cubicBezTo>
                      <a:pt x="53805" y="179295"/>
                      <a:pt x="53272" y="180296"/>
                      <a:pt x="53405" y="181630"/>
                    </a:cubicBezTo>
                    <a:cubicBezTo>
                      <a:pt x="53438" y="182164"/>
                      <a:pt x="53405" y="182764"/>
                      <a:pt x="53305" y="183332"/>
                    </a:cubicBezTo>
                    <a:cubicBezTo>
                      <a:pt x="53205" y="184099"/>
                      <a:pt x="52738" y="184466"/>
                      <a:pt x="51971" y="184599"/>
                    </a:cubicBezTo>
                    <a:cubicBezTo>
                      <a:pt x="50269" y="184799"/>
                      <a:pt x="48968" y="185800"/>
                      <a:pt x="47801" y="186967"/>
                    </a:cubicBezTo>
                    <a:cubicBezTo>
                      <a:pt x="47367" y="187434"/>
                      <a:pt x="47134" y="188168"/>
                      <a:pt x="46867" y="188802"/>
                    </a:cubicBezTo>
                    <a:cubicBezTo>
                      <a:pt x="46033" y="190537"/>
                      <a:pt x="45933" y="190670"/>
                      <a:pt x="44065" y="190370"/>
                    </a:cubicBezTo>
                    <a:cubicBezTo>
                      <a:pt x="43098" y="190203"/>
                      <a:pt x="42197" y="190303"/>
                      <a:pt x="41296" y="190603"/>
                    </a:cubicBezTo>
                    <a:cubicBezTo>
                      <a:pt x="40763" y="190770"/>
                      <a:pt x="40262" y="190770"/>
                      <a:pt x="39729" y="190637"/>
                    </a:cubicBezTo>
                    <a:cubicBezTo>
                      <a:pt x="38428" y="190303"/>
                      <a:pt x="37093" y="190270"/>
                      <a:pt x="35759" y="190637"/>
                    </a:cubicBezTo>
                    <a:cubicBezTo>
                      <a:pt x="35292" y="190770"/>
                      <a:pt x="34758" y="190770"/>
                      <a:pt x="34258" y="190804"/>
                    </a:cubicBezTo>
                    <a:cubicBezTo>
                      <a:pt x="32957" y="190870"/>
                      <a:pt x="31756" y="191104"/>
                      <a:pt x="30856" y="192138"/>
                    </a:cubicBezTo>
                    <a:cubicBezTo>
                      <a:pt x="30555" y="192471"/>
                      <a:pt x="30055" y="192672"/>
                      <a:pt x="29621" y="192772"/>
                    </a:cubicBezTo>
                    <a:cubicBezTo>
                      <a:pt x="27920" y="193038"/>
                      <a:pt x="26552" y="193939"/>
                      <a:pt x="25185" y="194873"/>
                    </a:cubicBezTo>
                    <a:cubicBezTo>
                      <a:pt x="24217" y="195540"/>
                      <a:pt x="24217" y="195540"/>
                      <a:pt x="23250" y="194973"/>
                    </a:cubicBezTo>
                    <a:cubicBezTo>
                      <a:pt x="22917" y="194773"/>
                      <a:pt x="22583" y="194540"/>
                      <a:pt x="22216" y="194373"/>
                    </a:cubicBezTo>
                    <a:cubicBezTo>
                      <a:pt x="21382" y="194039"/>
                      <a:pt x="20882" y="193439"/>
                      <a:pt x="20548" y="192605"/>
                    </a:cubicBezTo>
                    <a:cubicBezTo>
                      <a:pt x="20215" y="191704"/>
                      <a:pt x="19681" y="191037"/>
                      <a:pt x="18880" y="190537"/>
                    </a:cubicBezTo>
                    <a:cubicBezTo>
                      <a:pt x="18513" y="190303"/>
                      <a:pt x="18180" y="190036"/>
                      <a:pt x="17880" y="189769"/>
                    </a:cubicBezTo>
                    <a:cubicBezTo>
                      <a:pt x="15912" y="187768"/>
                      <a:pt x="13543" y="187268"/>
                      <a:pt x="10875" y="187668"/>
                    </a:cubicBezTo>
                    <a:cubicBezTo>
                      <a:pt x="10107" y="187801"/>
                      <a:pt x="9407" y="188102"/>
                      <a:pt x="8606" y="188202"/>
                    </a:cubicBezTo>
                    <a:cubicBezTo>
                      <a:pt x="7839" y="188368"/>
                      <a:pt x="7005" y="188502"/>
                      <a:pt x="6171" y="188502"/>
                    </a:cubicBezTo>
                    <a:cubicBezTo>
                      <a:pt x="5771" y="188502"/>
                      <a:pt x="5371" y="188335"/>
                      <a:pt x="5070" y="188135"/>
                    </a:cubicBezTo>
                    <a:cubicBezTo>
                      <a:pt x="4403" y="187701"/>
                      <a:pt x="4270" y="187268"/>
                      <a:pt x="4704" y="186601"/>
                    </a:cubicBezTo>
                    <a:cubicBezTo>
                      <a:pt x="5271" y="185700"/>
                      <a:pt x="5204" y="184799"/>
                      <a:pt x="5004" y="183865"/>
                    </a:cubicBezTo>
                    <a:cubicBezTo>
                      <a:pt x="4737" y="182764"/>
                      <a:pt x="4670" y="181630"/>
                      <a:pt x="4704" y="180496"/>
                    </a:cubicBezTo>
                    <a:cubicBezTo>
                      <a:pt x="4737" y="179495"/>
                      <a:pt x="4704" y="178461"/>
                      <a:pt x="3770" y="177794"/>
                    </a:cubicBezTo>
                    <a:cubicBezTo>
                      <a:pt x="3369" y="177494"/>
                      <a:pt x="2869" y="177294"/>
                      <a:pt x="2369" y="177094"/>
                    </a:cubicBezTo>
                    <a:cubicBezTo>
                      <a:pt x="1868" y="176860"/>
                      <a:pt x="1334" y="176660"/>
                      <a:pt x="767" y="176460"/>
                    </a:cubicBezTo>
                    <a:cubicBezTo>
                      <a:pt x="167" y="176160"/>
                      <a:pt x="0" y="175960"/>
                      <a:pt x="200" y="175292"/>
                    </a:cubicBezTo>
                    <a:cubicBezTo>
                      <a:pt x="367" y="174692"/>
                      <a:pt x="601" y="174125"/>
                      <a:pt x="901" y="173524"/>
                    </a:cubicBezTo>
                    <a:cubicBezTo>
                      <a:pt x="1201" y="172991"/>
                      <a:pt x="1501" y="172490"/>
                      <a:pt x="1868" y="171990"/>
                    </a:cubicBezTo>
                    <a:cubicBezTo>
                      <a:pt x="3403" y="169822"/>
                      <a:pt x="3770" y="167287"/>
                      <a:pt x="4437" y="164785"/>
                    </a:cubicBezTo>
                    <a:cubicBezTo>
                      <a:pt x="4837" y="163317"/>
                      <a:pt x="5070" y="161783"/>
                      <a:pt x="5337" y="160282"/>
                    </a:cubicBezTo>
                    <a:cubicBezTo>
                      <a:pt x="5437" y="159648"/>
                      <a:pt x="5537" y="159014"/>
                      <a:pt x="5504" y="158414"/>
                    </a:cubicBezTo>
                    <a:cubicBezTo>
                      <a:pt x="5371" y="155845"/>
                      <a:pt x="5337" y="153277"/>
                      <a:pt x="4437" y="150808"/>
                    </a:cubicBezTo>
                    <a:cubicBezTo>
                      <a:pt x="4036" y="149641"/>
                      <a:pt x="3936" y="148340"/>
                      <a:pt x="3703" y="147106"/>
                    </a:cubicBezTo>
                    <a:cubicBezTo>
                      <a:pt x="3536" y="146405"/>
                      <a:pt x="3403" y="145638"/>
                      <a:pt x="3102" y="144971"/>
                    </a:cubicBezTo>
                    <a:cubicBezTo>
                      <a:pt x="2702" y="143970"/>
                      <a:pt x="2535" y="142936"/>
                      <a:pt x="2369" y="141902"/>
                    </a:cubicBezTo>
                    <a:cubicBezTo>
                      <a:pt x="2235" y="141068"/>
                      <a:pt x="2502" y="140434"/>
                      <a:pt x="3236" y="140067"/>
                    </a:cubicBezTo>
                    <a:cubicBezTo>
                      <a:pt x="3669" y="139834"/>
                      <a:pt x="4070" y="139634"/>
                      <a:pt x="4537" y="139567"/>
                    </a:cubicBezTo>
                    <a:cubicBezTo>
                      <a:pt x="5904" y="139333"/>
                      <a:pt x="7072" y="138766"/>
                      <a:pt x="8073" y="137832"/>
                    </a:cubicBezTo>
                    <a:cubicBezTo>
                      <a:pt x="8506" y="137465"/>
                      <a:pt x="8873" y="137065"/>
                      <a:pt x="9340" y="136731"/>
                    </a:cubicBezTo>
                    <a:cubicBezTo>
                      <a:pt x="9540" y="136565"/>
                      <a:pt x="9874" y="136431"/>
                      <a:pt x="10174" y="136398"/>
                    </a:cubicBezTo>
                    <a:cubicBezTo>
                      <a:pt x="11108" y="136264"/>
                      <a:pt x="12042" y="136398"/>
                      <a:pt x="12876" y="136832"/>
                    </a:cubicBezTo>
                    <a:cubicBezTo>
                      <a:pt x="13410" y="137132"/>
                      <a:pt x="14010" y="137165"/>
                      <a:pt x="14611" y="137098"/>
                    </a:cubicBezTo>
                    <a:cubicBezTo>
                      <a:pt x="15411" y="136998"/>
                      <a:pt x="16212" y="137065"/>
                      <a:pt x="17012" y="136998"/>
                    </a:cubicBezTo>
                    <a:cubicBezTo>
                      <a:pt x="17679" y="136965"/>
                      <a:pt x="18347" y="136965"/>
                      <a:pt x="19014" y="136898"/>
                    </a:cubicBezTo>
                    <a:cubicBezTo>
                      <a:pt x="19914" y="136765"/>
                      <a:pt x="20848" y="136598"/>
                      <a:pt x="21749" y="136398"/>
                    </a:cubicBezTo>
                    <a:cubicBezTo>
                      <a:pt x="23283" y="136064"/>
                      <a:pt x="24718" y="136565"/>
                      <a:pt x="26219" y="136798"/>
                    </a:cubicBezTo>
                    <a:cubicBezTo>
                      <a:pt x="27853" y="137065"/>
                      <a:pt x="29521" y="137365"/>
                      <a:pt x="31189" y="137465"/>
                    </a:cubicBezTo>
                    <a:cubicBezTo>
                      <a:pt x="32190" y="137565"/>
                      <a:pt x="33191" y="137399"/>
                      <a:pt x="34125" y="137265"/>
                    </a:cubicBezTo>
                    <a:cubicBezTo>
                      <a:pt x="35592" y="137065"/>
                      <a:pt x="37027" y="137098"/>
                      <a:pt x="38394" y="137599"/>
                    </a:cubicBezTo>
                    <a:cubicBezTo>
                      <a:pt x="39195" y="137899"/>
                      <a:pt x="40029" y="137899"/>
                      <a:pt x="40863" y="137699"/>
                    </a:cubicBezTo>
                    <a:cubicBezTo>
                      <a:pt x="41630" y="137465"/>
                      <a:pt x="42397" y="137432"/>
                      <a:pt x="43198" y="137732"/>
                    </a:cubicBezTo>
                    <a:cubicBezTo>
                      <a:pt x="43865" y="137966"/>
                      <a:pt x="44599" y="138132"/>
                      <a:pt x="45366" y="138199"/>
                    </a:cubicBezTo>
                    <a:cubicBezTo>
                      <a:pt x="47768" y="138266"/>
                      <a:pt x="50436" y="137198"/>
                      <a:pt x="50403" y="133729"/>
                    </a:cubicBezTo>
                    <a:cubicBezTo>
                      <a:pt x="50403" y="132262"/>
                      <a:pt x="50570" y="130861"/>
                      <a:pt x="51037" y="129526"/>
                    </a:cubicBezTo>
                    <a:cubicBezTo>
                      <a:pt x="51203" y="129026"/>
                      <a:pt x="51370" y="128459"/>
                      <a:pt x="51637" y="128059"/>
                    </a:cubicBezTo>
                    <a:cubicBezTo>
                      <a:pt x="52137" y="127258"/>
                      <a:pt x="52304" y="126391"/>
                      <a:pt x="52371" y="125457"/>
                    </a:cubicBezTo>
                    <a:cubicBezTo>
                      <a:pt x="52371" y="124589"/>
                      <a:pt x="52304" y="123722"/>
                      <a:pt x="52404" y="122888"/>
                    </a:cubicBezTo>
                    <a:cubicBezTo>
                      <a:pt x="52538" y="121921"/>
                      <a:pt x="52771" y="121020"/>
                      <a:pt x="53071" y="120053"/>
                    </a:cubicBezTo>
                    <a:cubicBezTo>
                      <a:pt x="53305" y="119219"/>
                      <a:pt x="53372" y="118452"/>
                      <a:pt x="52771" y="117751"/>
                    </a:cubicBezTo>
                    <a:cubicBezTo>
                      <a:pt x="52204" y="117051"/>
                      <a:pt x="52071" y="116183"/>
                      <a:pt x="52204" y="115283"/>
                    </a:cubicBezTo>
                    <a:cubicBezTo>
                      <a:pt x="52404" y="114015"/>
                      <a:pt x="51871" y="113048"/>
                      <a:pt x="50870" y="112247"/>
                    </a:cubicBezTo>
                    <a:cubicBezTo>
                      <a:pt x="50403" y="111880"/>
                      <a:pt x="50036" y="111413"/>
                      <a:pt x="49602" y="110946"/>
                    </a:cubicBezTo>
                    <a:cubicBezTo>
                      <a:pt x="49369" y="110713"/>
                      <a:pt x="49135" y="110413"/>
                      <a:pt x="48868" y="110179"/>
                    </a:cubicBezTo>
                    <a:cubicBezTo>
                      <a:pt x="47768" y="109245"/>
                      <a:pt x="46734" y="108344"/>
                      <a:pt x="46467" y="106843"/>
                    </a:cubicBezTo>
                    <a:cubicBezTo>
                      <a:pt x="46433" y="106610"/>
                      <a:pt x="46400" y="106410"/>
                      <a:pt x="46400" y="106243"/>
                    </a:cubicBezTo>
                    <a:cubicBezTo>
                      <a:pt x="46433" y="104842"/>
                      <a:pt x="45566" y="104075"/>
                      <a:pt x="44465" y="103408"/>
                    </a:cubicBezTo>
                    <a:cubicBezTo>
                      <a:pt x="43932" y="103074"/>
                      <a:pt x="43431" y="102707"/>
                      <a:pt x="42964" y="102273"/>
                    </a:cubicBezTo>
                    <a:cubicBezTo>
                      <a:pt x="42197" y="101573"/>
                      <a:pt x="41463" y="100772"/>
                      <a:pt x="40629" y="100072"/>
                    </a:cubicBezTo>
                    <a:cubicBezTo>
                      <a:pt x="40262" y="99738"/>
                      <a:pt x="39729" y="99538"/>
                      <a:pt x="39228" y="99405"/>
                    </a:cubicBezTo>
                    <a:cubicBezTo>
                      <a:pt x="37861" y="99071"/>
                      <a:pt x="36460" y="98838"/>
                      <a:pt x="35125" y="98537"/>
                    </a:cubicBezTo>
                    <a:cubicBezTo>
                      <a:pt x="34258" y="98337"/>
                      <a:pt x="33424" y="97937"/>
                      <a:pt x="32757" y="97337"/>
                    </a:cubicBezTo>
                    <a:cubicBezTo>
                      <a:pt x="32357" y="96936"/>
                      <a:pt x="32090" y="96536"/>
                      <a:pt x="32123" y="95902"/>
                    </a:cubicBezTo>
                    <a:cubicBezTo>
                      <a:pt x="32123" y="95202"/>
                      <a:pt x="32023" y="94535"/>
                      <a:pt x="31389" y="94034"/>
                    </a:cubicBezTo>
                    <a:cubicBezTo>
                      <a:pt x="30956" y="93701"/>
                      <a:pt x="30622" y="93334"/>
                      <a:pt x="30856" y="92733"/>
                    </a:cubicBezTo>
                    <a:cubicBezTo>
                      <a:pt x="31056" y="92166"/>
                      <a:pt x="31523" y="91733"/>
                      <a:pt x="32123" y="91599"/>
                    </a:cubicBezTo>
                    <a:cubicBezTo>
                      <a:pt x="32790" y="91499"/>
                      <a:pt x="33524" y="91366"/>
                      <a:pt x="34225" y="91266"/>
                    </a:cubicBezTo>
                    <a:cubicBezTo>
                      <a:pt x="35459" y="91099"/>
                      <a:pt x="36726" y="90899"/>
                      <a:pt x="37961" y="90732"/>
                    </a:cubicBezTo>
                    <a:lnTo>
                      <a:pt x="38961" y="90598"/>
                    </a:lnTo>
                    <a:cubicBezTo>
                      <a:pt x="39395" y="90565"/>
                      <a:pt x="39729" y="90665"/>
                      <a:pt x="40095" y="90932"/>
                    </a:cubicBezTo>
                    <a:cubicBezTo>
                      <a:pt x="40396" y="91199"/>
                      <a:pt x="40796" y="91332"/>
                      <a:pt x="41130" y="91499"/>
                    </a:cubicBezTo>
                    <a:cubicBezTo>
                      <a:pt x="42397" y="92100"/>
                      <a:pt x="43598" y="92166"/>
                      <a:pt x="44866" y="91432"/>
                    </a:cubicBezTo>
                    <a:cubicBezTo>
                      <a:pt x="45299" y="91199"/>
                      <a:pt x="45933" y="91232"/>
                      <a:pt x="46533" y="91199"/>
                    </a:cubicBezTo>
                    <a:cubicBezTo>
                      <a:pt x="47234" y="91166"/>
                      <a:pt x="47968" y="91199"/>
                      <a:pt x="48702" y="91099"/>
                    </a:cubicBezTo>
                    <a:cubicBezTo>
                      <a:pt x="49369" y="91032"/>
                      <a:pt x="49435" y="90865"/>
                      <a:pt x="49369" y="90198"/>
                    </a:cubicBezTo>
                    <a:cubicBezTo>
                      <a:pt x="49369" y="90098"/>
                      <a:pt x="49369" y="90065"/>
                      <a:pt x="49302" y="89998"/>
                    </a:cubicBezTo>
                    <a:cubicBezTo>
                      <a:pt x="48902" y="88764"/>
                      <a:pt x="48768" y="87530"/>
                      <a:pt x="48935" y="86229"/>
                    </a:cubicBezTo>
                    <a:cubicBezTo>
                      <a:pt x="49069" y="85195"/>
                      <a:pt x="48401" y="84261"/>
                      <a:pt x="47968" y="83327"/>
                    </a:cubicBezTo>
                    <a:cubicBezTo>
                      <a:pt x="48301" y="83193"/>
                      <a:pt x="48068" y="82693"/>
                      <a:pt x="48435" y="82059"/>
                    </a:cubicBezTo>
                    <a:close/>
                    <a:moveTo>
                      <a:pt x="90798" y="55807"/>
                    </a:moveTo>
                    <a:cubicBezTo>
                      <a:pt x="90865" y="55807"/>
                      <a:pt x="90998" y="55807"/>
                      <a:pt x="91099" y="55740"/>
                    </a:cubicBezTo>
                    <a:cubicBezTo>
                      <a:pt x="92433" y="55307"/>
                      <a:pt x="92933" y="54072"/>
                      <a:pt x="93500" y="53005"/>
                    </a:cubicBezTo>
                    <a:cubicBezTo>
                      <a:pt x="93767" y="52571"/>
                      <a:pt x="93267" y="51671"/>
                      <a:pt x="92800" y="51504"/>
                    </a:cubicBezTo>
                    <a:cubicBezTo>
                      <a:pt x="92666" y="51470"/>
                      <a:pt x="92466" y="51470"/>
                      <a:pt x="92333" y="51504"/>
                    </a:cubicBezTo>
                    <a:cubicBezTo>
                      <a:pt x="90832" y="52071"/>
                      <a:pt x="90098" y="54206"/>
                      <a:pt x="90798" y="5580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9" name="Google Shape;1412;p61">
                <a:extLst>
                  <a:ext uri="{FF2B5EF4-FFF2-40B4-BE49-F238E27FC236}">
                    <a16:creationId xmlns:a16="http://schemas.microsoft.com/office/drawing/2014/main" id="{1409961E-5213-4429-B38D-7EF9C97302A3}"/>
                  </a:ext>
                </a:extLst>
              </p:cNvPr>
              <p:cNvSpPr/>
              <p:nvPr/>
            </p:nvSpPr>
            <p:spPr>
              <a:xfrm>
                <a:off x="3899242" y="4393106"/>
                <a:ext cx="2862427" cy="750392"/>
              </a:xfrm>
              <a:custGeom>
                <a:avLst/>
                <a:gdLst/>
                <a:ahLst/>
                <a:cxnLst/>
                <a:rect l="l" t="t" r="r" b="b"/>
                <a:pathLst>
                  <a:path w="121521" h="31857" extrusionOk="0">
                    <a:moveTo>
                      <a:pt x="1" y="31656"/>
                    </a:moveTo>
                    <a:cubicBezTo>
                      <a:pt x="701" y="30823"/>
                      <a:pt x="1502" y="30022"/>
                      <a:pt x="2703" y="29922"/>
                    </a:cubicBezTo>
                    <a:cubicBezTo>
                      <a:pt x="3470" y="29822"/>
                      <a:pt x="4137" y="29588"/>
                      <a:pt x="4704" y="29121"/>
                    </a:cubicBezTo>
                    <a:cubicBezTo>
                      <a:pt x="5238" y="28754"/>
                      <a:pt x="5838" y="28421"/>
                      <a:pt x="6405" y="28121"/>
                    </a:cubicBezTo>
                    <a:cubicBezTo>
                      <a:pt x="8140" y="27187"/>
                      <a:pt x="9674" y="26019"/>
                      <a:pt x="11109" y="24685"/>
                    </a:cubicBezTo>
                    <a:cubicBezTo>
                      <a:pt x="11676" y="24151"/>
                      <a:pt x="12109" y="23484"/>
                      <a:pt x="12376" y="22683"/>
                    </a:cubicBezTo>
                    <a:cubicBezTo>
                      <a:pt x="13110" y="20782"/>
                      <a:pt x="13944" y="18847"/>
                      <a:pt x="14644" y="16946"/>
                    </a:cubicBezTo>
                    <a:cubicBezTo>
                      <a:pt x="15011" y="15979"/>
                      <a:pt x="15212" y="14978"/>
                      <a:pt x="15478" y="13977"/>
                    </a:cubicBezTo>
                    <a:cubicBezTo>
                      <a:pt x="15712" y="12910"/>
                      <a:pt x="15712" y="12910"/>
                      <a:pt x="16846" y="12810"/>
                    </a:cubicBezTo>
                    <a:cubicBezTo>
                      <a:pt x="17346" y="12776"/>
                      <a:pt x="17880" y="12609"/>
                      <a:pt x="18380" y="12409"/>
                    </a:cubicBezTo>
                    <a:cubicBezTo>
                      <a:pt x="19348" y="12009"/>
                      <a:pt x="19815" y="12142"/>
                      <a:pt x="20315" y="12976"/>
                    </a:cubicBezTo>
                    <a:cubicBezTo>
                      <a:pt x="20482" y="13277"/>
                      <a:pt x="20549" y="13610"/>
                      <a:pt x="20682" y="13910"/>
                    </a:cubicBezTo>
                    <a:cubicBezTo>
                      <a:pt x="20816" y="14244"/>
                      <a:pt x="20916" y="14611"/>
                      <a:pt x="20982" y="14944"/>
                    </a:cubicBezTo>
                    <a:cubicBezTo>
                      <a:pt x="21182" y="16179"/>
                      <a:pt x="22116" y="16746"/>
                      <a:pt x="23151" y="17179"/>
                    </a:cubicBezTo>
                    <a:cubicBezTo>
                      <a:pt x="24051" y="17546"/>
                      <a:pt x="24985" y="17980"/>
                      <a:pt x="25886" y="18347"/>
                    </a:cubicBezTo>
                    <a:cubicBezTo>
                      <a:pt x="26319" y="18514"/>
                      <a:pt x="26753" y="18680"/>
                      <a:pt x="27187" y="18814"/>
                    </a:cubicBezTo>
                    <a:cubicBezTo>
                      <a:pt x="27787" y="18981"/>
                      <a:pt x="28254" y="18847"/>
                      <a:pt x="28821" y="18614"/>
                    </a:cubicBezTo>
                    <a:cubicBezTo>
                      <a:pt x="30289" y="17980"/>
                      <a:pt x="31757" y="17413"/>
                      <a:pt x="33224" y="16779"/>
                    </a:cubicBezTo>
                    <a:cubicBezTo>
                      <a:pt x="33858" y="16512"/>
                      <a:pt x="34492" y="16612"/>
                      <a:pt x="34926" y="16946"/>
                    </a:cubicBezTo>
                    <a:cubicBezTo>
                      <a:pt x="35893" y="17613"/>
                      <a:pt x="36894" y="17446"/>
                      <a:pt x="37928" y="17346"/>
                    </a:cubicBezTo>
                    <a:cubicBezTo>
                      <a:pt x="38728" y="17313"/>
                      <a:pt x="39529" y="17279"/>
                      <a:pt x="40329" y="17279"/>
                    </a:cubicBezTo>
                    <a:cubicBezTo>
                      <a:pt x="41730" y="17279"/>
                      <a:pt x="43031" y="16946"/>
                      <a:pt x="44332" y="16245"/>
                    </a:cubicBezTo>
                    <a:cubicBezTo>
                      <a:pt x="45667" y="15445"/>
                      <a:pt x="46867" y="14511"/>
                      <a:pt x="47935" y="13443"/>
                    </a:cubicBezTo>
                    <a:cubicBezTo>
                      <a:pt x="48735" y="12643"/>
                      <a:pt x="49770" y="12243"/>
                      <a:pt x="50904" y="12109"/>
                    </a:cubicBezTo>
                    <a:cubicBezTo>
                      <a:pt x="51437" y="12076"/>
                      <a:pt x="51938" y="11909"/>
                      <a:pt x="52505" y="11776"/>
                    </a:cubicBezTo>
                    <a:cubicBezTo>
                      <a:pt x="53606" y="11509"/>
                      <a:pt x="54406" y="10908"/>
                      <a:pt x="55173" y="9974"/>
                    </a:cubicBezTo>
                    <a:cubicBezTo>
                      <a:pt x="56908" y="7739"/>
                      <a:pt x="59343" y="6739"/>
                      <a:pt x="62112" y="6572"/>
                    </a:cubicBezTo>
                    <a:cubicBezTo>
                      <a:pt x="63079" y="6505"/>
                      <a:pt x="64046" y="6405"/>
                      <a:pt x="65014" y="6272"/>
                    </a:cubicBezTo>
                    <a:cubicBezTo>
                      <a:pt x="65914" y="6138"/>
                      <a:pt x="66882" y="6305"/>
                      <a:pt x="67749" y="5838"/>
                    </a:cubicBezTo>
                    <a:cubicBezTo>
                      <a:pt x="68716" y="5338"/>
                      <a:pt x="69684" y="4937"/>
                      <a:pt x="70584" y="4437"/>
                    </a:cubicBezTo>
                    <a:cubicBezTo>
                      <a:pt x="71885" y="3736"/>
                      <a:pt x="73186" y="3403"/>
                      <a:pt x="74587" y="3903"/>
                    </a:cubicBezTo>
                    <a:cubicBezTo>
                      <a:pt x="75421" y="4170"/>
                      <a:pt x="76255" y="4404"/>
                      <a:pt x="77089" y="4570"/>
                    </a:cubicBezTo>
                    <a:cubicBezTo>
                      <a:pt x="77723" y="4670"/>
                      <a:pt x="78357" y="4570"/>
                      <a:pt x="78957" y="4604"/>
                    </a:cubicBezTo>
                    <a:cubicBezTo>
                      <a:pt x="80558" y="4771"/>
                      <a:pt x="81959" y="4070"/>
                      <a:pt x="83460" y="3937"/>
                    </a:cubicBezTo>
                    <a:cubicBezTo>
                      <a:pt x="86963" y="3670"/>
                      <a:pt x="90432" y="2636"/>
                      <a:pt x="94034" y="3103"/>
                    </a:cubicBezTo>
                    <a:cubicBezTo>
                      <a:pt x="94735" y="3169"/>
                      <a:pt x="95536" y="3069"/>
                      <a:pt x="96203" y="2802"/>
                    </a:cubicBezTo>
                    <a:cubicBezTo>
                      <a:pt x="98071" y="2102"/>
                      <a:pt x="99939" y="2002"/>
                      <a:pt x="101873" y="2669"/>
                    </a:cubicBezTo>
                    <a:cubicBezTo>
                      <a:pt x="102407" y="2903"/>
                      <a:pt x="102874" y="2802"/>
                      <a:pt x="103408" y="2736"/>
                    </a:cubicBezTo>
                    <a:cubicBezTo>
                      <a:pt x="104575" y="2502"/>
                      <a:pt x="105776" y="2402"/>
                      <a:pt x="106977" y="2302"/>
                    </a:cubicBezTo>
                    <a:cubicBezTo>
                      <a:pt x="108278" y="2235"/>
                      <a:pt x="109445" y="1802"/>
                      <a:pt x="110546" y="1101"/>
                    </a:cubicBezTo>
                    <a:cubicBezTo>
                      <a:pt x="110713" y="968"/>
                      <a:pt x="110880" y="834"/>
                      <a:pt x="111047" y="768"/>
                    </a:cubicBezTo>
                    <a:cubicBezTo>
                      <a:pt x="112247" y="0"/>
                      <a:pt x="112714" y="67"/>
                      <a:pt x="113582" y="1135"/>
                    </a:cubicBezTo>
                    <a:cubicBezTo>
                      <a:pt x="114115" y="1768"/>
                      <a:pt x="114582" y="2469"/>
                      <a:pt x="115083" y="3136"/>
                    </a:cubicBezTo>
                    <a:cubicBezTo>
                      <a:pt x="115550" y="3837"/>
                      <a:pt x="115950" y="4070"/>
                      <a:pt x="116751" y="3837"/>
                    </a:cubicBezTo>
                    <a:cubicBezTo>
                      <a:pt x="117251" y="3736"/>
                      <a:pt x="117718" y="3436"/>
                      <a:pt x="118218" y="3169"/>
                    </a:cubicBezTo>
                    <a:cubicBezTo>
                      <a:pt x="118752" y="2936"/>
                      <a:pt x="119286" y="2636"/>
                      <a:pt x="119853" y="2469"/>
                    </a:cubicBezTo>
                    <a:cubicBezTo>
                      <a:pt x="120086" y="2402"/>
                      <a:pt x="120520" y="2502"/>
                      <a:pt x="120620" y="2669"/>
                    </a:cubicBezTo>
                    <a:cubicBezTo>
                      <a:pt x="120720" y="2836"/>
                      <a:pt x="120587" y="3269"/>
                      <a:pt x="120453" y="3470"/>
                    </a:cubicBezTo>
                    <a:cubicBezTo>
                      <a:pt x="119619" y="4504"/>
                      <a:pt x="118752" y="5504"/>
                      <a:pt x="117885" y="6505"/>
                    </a:cubicBezTo>
                    <a:cubicBezTo>
                      <a:pt x="117284" y="7172"/>
                      <a:pt x="117184" y="7773"/>
                      <a:pt x="117518" y="8640"/>
                    </a:cubicBezTo>
                    <a:cubicBezTo>
                      <a:pt x="118185" y="10341"/>
                      <a:pt x="119353" y="11642"/>
                      <a:pt x="120420" y="13010"/>
                    </a:cubicBezTo>
                    <a:cubicBezTo>
                      <a:pt x="121521" y="14444"/>
                      <a:pt x="121287" y="15912"/>
                      <a:pt x="120920" y="17413"/>
                    </a:cubicBezTo>
                    <a:cubicBezTo>
                      <a:pt x="120854" y="17746"/>
                      <a:pt x="120587" y="18080"/>
                      <a:pt x="120287" y="18280"/>
                    </a:cubicBezTo>
                    <a:cubicBezTo>
                      <a:pt x="119119" y="19348"/>
                      <a:pt x="117918" y="20415"/>
                      <a:pt x="116784" y="21516"/>
                    </a:cubicBezTo>
                    <a:cubicBezTo>
                      <a:pt x="116250" y="22083"/>
                      <a:pt x="115850" y="22783"/>
                      <a:pt x="115450" y="23484"/>
                    </a:cubicBezTo>
                    <a:cubicBezTo>
                      <a:pt x="115350" y="23751"/>
                      <a:pt x="115450" y="24184"/>
                      <a:pt x="115550" y="24518"/>
                    </a:cubicBezTo>
                    <a:cubicBezTo>
                      <a:pt x="115683" y="24985"/>
                      <a:pt x="115917" y="25452"/>
                      <a:pt x="116084" y="25952"/>
                    </a:cubicBezTo>
                    <a:cubicBezTo>
                      <a:pt x="117218" y="26353"/>
                      <a:pt x="118419" y="25519"/>
                      <a:pt x="119553" y="26086"/>
                    </a:cubicBezTo>
                    <a:cubicBezTo>
                      <a:pt x="119519" y="26619"/>
                      <a:pt x="119386" y="27120"/>
                      <a:pt x="119453" y="27587"/>
                    </a:cubicBezTo>
                    <a:cubicBezTo>
                      <a:pt x="119553" y="28154"/>
                      <a:pt x="120253" y="27954"/>
                      <a:pt x="120687" y="28187"/>
                    </a:cubicBezTo>
                    <a:cubicBezTo>
                      <a:pt x="120453" y="29088"/>
                      <a:pt x="119853" y="29989"/>
                      <a:pt x="120553" y="30823"/>
                    </a:cubicBezTo>
                    <a:cubicBezTo>
                      <a:pt x="120520" y="30923"/>
                      <a:pt x="120520" y="30956"/>
                      <a:pt x="120453" y="30989"/>
                    </a:cubicBezTo>
                    <a:cubicBezTo>
                      <a:pt x="120420" y="31023"/>
                      <a:pt x="120420" y="31023"/>
                      <a:pt x="120387" y="31023"/>
                    </a:cubicBezTo>
                    <a:cubicBezTo>
                      <a:pt x="120287" y="31023"/>
                      <a:pt x="120253" y="31089"/>
                      <a:pt x="120186" y="31089"/>
                    </a:cubicBezTo>
                    <a:cubicBezTo>
                      <a:pt x="118519" y="31123"/>
                      <a:pt x="116851" y="31123"/>
                      <a:pt x="115183" y="31156"/>
                    </a:cubicBezTo>
                    <a:cubicBezTo>
                      <a:pt x="76889" y="31423"/>
                      <a:pt x="38562" y="31656"/>
                      <a:pt x="301" y="31857"/>
                    </a:cubicBezTo>
                    <a:cubicBezTo>
                      <a:pt x="201" y="31857"/>
                      <a:pt x="167" y="31823"/>
                      <a:pt x="101" y="31823"/>
                    </a:cubicBezTo>
                    <a:cubicBezTo>
                      <a:pt x="101" y="31857"/>
                      <a:pt x="101" y="31823"/>
                      <a:pt x="1" y="3165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413;p61">
                <a:extLst>
                  <a:ext uri="{FF2B5EF4-FFF2-40B4-BE49-F238E27FC236}">
                    <a16:creationId xmlns:a16="http://schemas.microsoft.com/office/drawing/2014/main" id="{AA135936-150E-47DA-BC65-847D54BC8679}"/>
                  </a:ext>
                </a:extLst>
              </p:cNvPr>
              <p:cNvSpPr/>
              <p:nvPr/>
            </p:nvSpPr>
            <p:spPr>
              <a:xfrm>
                <a:off x="4156187" y="38490"/>
                <a:ext cx="1200622" cy="1815054"/>
              </a:xfrm>
              <a:custGeom>
                <a:avLst/>
                <a:gdLst/>
                <a:ahLst/>
                <a:cxnLst/>
                <a:rect l="l" t="t" r="r" b="b"/>
                <a:pathLst>
                  <a:path w="50971" h="77056" extrusionOk="0">
                    <a:moveTo>
                      <a:pt x="6605" y="75688"/>
                    </a:moveTo>
                    <a:cubicBezTo>
                      <a:pt x="8206" y="75188"/>
                      <a:pt x="8974" y="73954"/>
                      <a:pt x="9774" y="72719"/>
                    </a:cubicBezTo>
                    <a:cubicBezTo>
                      <a:pt x="10108" y="72119"/>
                      <a:pt x="10775" y="71752"/>
                      <a:pt x="11275" y="71252"/>
                    </a:cubicBezTo>
                    <a:cubicBezTo>
                      <a:pt x="11942" y="70618"/>
                      <a:pt x="12343" y="69884"/>
                      <a:pt x="12142" y="68950"/>
                    </a:cubicBezTo>
                    <a:cubicBezTo>
                      <a:pt x="12009" y="68516"/>
                      <a:pt x="12309" y="68283"/>
                      <a:pt x="12643" y="68250"/>
                    </a:cubicBezTo>
                    <a:cubicBezTo>
                      <a:pt x="13443" y="68083"/>
                      <a:pt x="14244" y="67883"/>
                      <a:pt x="14978" y="67849"/>
                    </a:cubicBezTo>
                    <a:cubicBezTo>
                      <a:pt x="16045" y="67783"/>
                      <a:pt x="16946" y="67616"/>
                      <a:pt x="17780" y="66949"/>
                    </a:cubicBezTo>
                    <a:cubicBezTo>
                      <a:pt x="18347" y="66448"/>
                      <a:pt x="19114" y="66348"/>
                      <a:pt x="19848" y="66415"/>
                    </a:cubicBezTo>
                    <a:cubicBezTo>
                      <a:pt x="21282" y="66548"/>
                      <a:pt x="22183" y="65748"/>
                      <a:pt x="23084" y="64881"/>
                    </a:cubicBezTo>
                    <a:cubicBezTo>
                      <a:pt x="23651" y="64347"/>
                      <a:pt x="23584" y="63613"/>
                      <a:pt x="22917" y="62612"/>
                    </a:cubicBezTo>
                    <a:cubicBezTo>
                      <a:pt x="22517" y="62846"/>
                      <a:pt x="22183" y="63046"/>
                      <a:pt x="21816" y="63246"/>
                    </a:cubicBezTo>
                    <a:cubicBezTo>
                      <a:pt x="20982" y="63780"/>
                      <a:pt x="20315" y="63746"/>
                      <a:pt x="19681" y="62946"/>
                    </a:cubicBezTo>
                    <a:cubicBezTo>
                      <a:pt x="19181" y="62345"/>
                      <a:pt x="18614" y="62079"/>
                      <a:pt x="17913" y="62079"/>
                    </a:cubicBezTo>
                    <a:cubicBezTo>
                      <a:pt x="16979" y="62079"/>
                      <a:pt x="16312" y="61712"/>
                      <a:pt x="15912" y="61011"/>
                    </a:cubicBezTo>
                    <a:cubicBezTo>
                      <a:pt x="15178" y="59744"/>
                      <a:pt x="14177" y="59543"/>
                      <a:pt x="12943" y="60010"/>
                    </a:cubicBezTo>
                    <a:cubicBezTo>
                      <a:pt x="12409" y="60211"/>
                      <a:pt x="11842" y="60444"/>
                      <a:pt x="11309" y="60744"/>
                    </a:cubicBezTo>
                    <a:cubicBezTo>
                      <a:pt x="10608" y="61178"/>
                      <a:pt x="10174" y="61078"/>
                      <a:pt x="9574" y="60244"/>
                    </a:cubicBezTo>
                    <a:cubicBezTo>
                      <a:pt x="9074" y="59610"/>
                      <a:pt x="9074" y="59176"/>
                      <a:pt x="9674" y="58709"/>
                    </a:cubicBezTo>
                    <a:cubicBezTo>
                      <a:pt x="10241" y="58276"/>
                      <a:pt x="10842" y="57942"/>
                      <a:pt x="11509" y="57709"/>
                    </a:cubicBezTo>
                    <a:cubicBezTo>
                      <a:pt x="12443" y="57375"/>
                      <a:pt x="13443" y="57175"/>
                      <a:pt x="14411" y="56908"/>
                    </a:cubicBezTo>
                    <a:cubicBezTo>
                      <a:pt x="14477" y="56908"/>
                      <a:pt x="14578" y="56908"/>
                      <a:pt x="14611" y="56875"/>
                    </a:cubicBezTo>
                    <a:cubicBezTo>
                      <a:pt x="15145" y="56341"/>
                      <a:pt x="15845" y="56341"/>
                      <a:pt x="16446" y="56241"/>
                    </a:cubicBezTo>
                    <a:cubicBezTo>
                      <a:pt x="16345" y="54607"/>
                      <a:pt x="16312" y="53072"/>
                      <a:pt x="16179" y="51571"/>
                    </a:cubicBezTo>
                    <a:cubicBezTo>
                      <a:pt x="16112" y="50871"/>
                      <a:pt x="15912" y="50103"/>
                      <a:pt x="15578" y="49503"/>
                    </a:cubicBezTo>
                    <a:cubicBezTo>
                      <a:pt x="15245" y="48869"/>
                      <a:pt x="14678" y="48335"/>
                      <a:pt x="13810" y="48369"/>
                    </a:cubicBezTo>
                    <a:cubicBezTo>
                      <a:pt x="13577" y="48369"/>
                      <a:pt x="13277" y="48202"/>
                      <a:pt x="12810" y="48035"/>
                    </a:cubicBezTo>
                    <a:cubicBezTo>
                      <a:pt x="13277" y="47568"/>
                      <a:pt x="13610" y="47201"/>
                      <a:pt x="13977" y="46834"/>
                    </a:cubicBezTo>
                    <a:cubicBezTo>
                      <a:pt x="15078" y="45834"/>
                      <a:pt x="15311" y="44766"/>
                      <a:pt x="14744" y="43399"/>
                    </a:cubicBezTo>
                    <a:cubicBezTo>
                      <a:pt x="14611" y="43098"/>
                      <a:pt x="14444" y="42765"/>
                      <a:pt x="14411" y="42498"/>
                    </a:cubicBezTo>
                    <a:cubicBezTo>
                      <a:pt x="14311" y="42098"/>
                      <a:pt x="14311" y="41697"/>
                      <a:pt x="14744" y="41531"/>
                    </a:cubicBezTo>
                    <a:cubicBezTo>
                      <a:pt x="15111" y="41397"/>
                      <a:pt x="15445" y="41564"/>
                      <a:pt x="15678" y="41864"/>
                    </a:cubicBezTo>
                    <a:cubicBezTo>
                      <a:pt x="16145" y="42364"/>
                      <a:pt x="16612" y="42865"/>
                      <a:pt x="17113" y="43365"/>
                    </a:cubicBezTo>
                    <a:cubicBezTo>
                      <a:pt x="17780" y="44032"/>
                      <a:pt x="18580" y="44232"/>
                      <a:pt x="19481" y="43999"/>
                    </a:cubicBezTo>
                    <a:cubicBezTo>
                      <a:pt x="19748" y="43899"/>
                      <a:pt x="20015" y="43899"/>
                      <a:pt x="20282" y="43866"/>
                    </a:cubicBezTo>
                    <a:cubicBezTo>
                      <a:pt x="21783" y="43665"/>
                      <a:pt x="22817" y="42164"/>
                      <a:pt x="22483" y="40663"/>
                    </a:cubicBezTo>
                    <a:cubicBezTo>
                      <a:pt x="22350" y="40163"/>
                      <a:pt x="22283" y="39696"/>
                      <a:pt x="22116" y="39195"/>
                    </a:cubicBezTo>
                    <a:cubicBezTo>
                      <a:pt x="21916" y="38428"/>
                      <a:pt x="21949" y="37728"/>
                      <a:pt x="22583" y="37194"/>
                    </a:cubicBezTo>
                    <a:cubicBezTo>
                      <a:pt x="22984" y="36827"/>
                      <a:pt x="23017" y="36327"/>
                      <a:pt x="22917" y="35826"/>
                    </a:cubicBezTo>
                    <a:cubicBezTo>
                      <a:pt x="22750" y="35093"/>
                      <a:pt x="22450" y="34892"/>
                      <a:pt x="21749" y="34992"/>
                    </a:cubicBezTo>
                    <a:cubicBezTo>
                      <a:pt x="20815" y="35059"/>
                      <a:pt x="20649" y="35026"/>
                      <a:pt x="20315" y="34159"/>
                    </a:cubicBezTo>
                    <a:cubicBezTo>
                      <a:pt x="20015" y="33391"/>
                      <a:pt x="19815" y="32657"/>
                      <a:pt x="19614" y="31857"/>
                    </a:cubicBezTo>
                    <a:cubicBezTo>
                      <a:pt x="19348" y="30890"/>
                      <a:pt x="19481" y="29922"/>
                      <a:pt x="20081" y="29088"/>
                    </a:cubicBezTo>
                    <a:cubicBezTo>
                      <a:pt x="20448" y="28555"/>
                      <a:pt x="20582" y="27921"/>
                      <a:pt x="20348" y="27187"/>
                    </a:cubicBezTo>
                    <a:cubicBezTo>
                      <a:pt x="19114" y="26920"/>
                      <a:pt x="17913" y="26720"/>
                      <a:pt x="16846" y="27754"/>
                    </a:cubicBezTo>
                    <a:cubicBezTo>
                      <a:pt x="16812" y="27821"/>
                      <a:pt x="16812" y="27821"/>
                      <a:pt x="16779" y="27821"/>
                    </a:cubicBezTo>
                    <a:cubicBezTo>
                      <a:pt x="16112" y="28588"/>
                      <a:pt x="15278" y="28655"/>
                      <a:pt x="14344" y="28321"/>
                    </a:cubicBezTo>
                    <a:cubicBezTo>
                      <a:pt x="13577" y="28021"/>
                      <a:pt x="13410" y="28154"/>
                      <a:pt x="13010" y="28888"/>
                    </a:cubicBezTo>
                    <a:cubicBezTo>
                      <a:pt x="12976" y="29022"/>
                      <a:pt x="12910" y="29155"/>
                      <a:pt x="12843" y="29255"/>
                    </a:cubicBezTo>
                    <a:cubicBezTo>
                      <a:pt x="12810" y="29355"/>
                      <a:pt x="12743" y="29388"/>
                      <a:pt x="12643" y="29489"/>
                    </a:cubicBezTo>
                    <a:cubicBezTo>
                      <a:pt x="10775" y="29222"/>
                      <a:pt x="9674" y="27220"/>
                      <a:pt x="10608" y="25519"/>
                    </a:cubicBezTo>
                    <a:cubicBezTo>
                      <a:pt x="10942" y="24885"/>
                      <a:pt x="11342" y="24352"/>
                      <a:pt x="11742" y="23751"/>
                    </a:cubicBezTo>
                    <a:cubicBezTo>
                      <a:pt x="11942" y="23418"/>
                      <a:pt x="12176" y="23084"/>
                      <a:pt x="12309" y="22717"/>
                    </a:cubicBezTo>
                    <a:cubicBezTo>
                      <a:pt x="12676" y="21750"/>
                      <a:pt x="12409" y="21149"/>
                      <a:pt x="11575" y="20649"/>
                    </a:cubicBezTo>
                    <a:cubicBezTo>
                      <a:pt x="10641" y="20082"/>
                      <a:pt x="9674" y="19648"/>
                      <a:pt x="9007" y="18748"/>
                    </a:cubicBezTo>
                    <a:cubicBezTo>
                      <a:pt x="8907" y="18581"/>
                      <a:pt x="8740" y="18514"/>
                      <a:pt x="8507" y="18381"/>
                    </a:cubicBezTo>
                    <a:cubicBezTo>
                      <a:pt x="7906" y="18647"/>
                      <a:pt x="7439" y="18981"/>
                      <a:pt x="7139" y="19581"/>
                    </a:cubicBezTo>
                    <a:cubicBezTo>
                      <a:pt x="6972" y="19915"/>
                      <a:pt x="6739" y="20215"/>
                      <a:pt x="6472" y="20515"/>
                    </a:cubicBezTo>
                    <a:cubicBezTo>
                      <a:pt x="5971" y="20182"/>
                      <a:pt x="6138" y="19848"/>
                      <a:pt x="6172" y="19515"/>
                    </a:cubicBezTo>
                    <a:cubicBezTo>
                      <a:pt x="6272" y="19081"/>
                      <a:pt x="6405" y="18681"/>
                      <a:pt x="6438" y="18247"/>
                    </a:cubicBezTo>
                    <a:cubicBezTo>
                      <a:pt x="6505" y="17680"/>
                      <a:pt x="6405" y="17146"/>
                      <a:pt x="6005" y="16679"/>
                    </a:cubicBezTo>
                    <a:cubicBezTo>
                      <a:pt x="5671" y="16312"/>
                      <a:pt x="5271" y="16246"/>
                      <a:pt x="4904" y="16646"/>
                    </a:cubicBezTo>
                    <a:cubicBezTo>
                      <a:pt x="4670" y="16813"/>
                      <a:pt x="4504" y="17046"/>
                      <a:pt x="4337" y="17213"/>
                    </a:cubicBezTo>
                    <a:cubicBezTo>
                      <a:pt x="4103" y="17413"/>
                      <a:pt x="3837" y="17680"/>
                      <a:pt x="3570" y="17814"/>
                    </a:cubicBezTo>
                    <a:cubicBezTo>
                      <a:pt x="3136" y="18047"/>
                      <a:pt x="2469" y="17914"/>
                      <a:pt x="2169" y="17580"/>
                    </a:cubicBezTo>
                    <a:cubicBezTo>
                      <a:pt x="1802" y="17180"/>
                      <a:pt x="2069" y="16746"/>
                      <a:pt x="2335" y="16413"/>
                    </a:cubicBezTo>
                    <a:cubicBezTo>
                      <a:pt x="2836" y="15745"/>
                      <a:pt x="3336" y="15078"/>
                      <a:pt x="3903" y="14478"/>
                    </a:cubicBezTo>
                    <a:cubicBezTo>
                      <a:pt x="4837" y="13477"/>
                      <a:pt x="4570" y="12310"/>
                      <a:pt x="4304" y="11175"/>
                    </a:cubicBezTo>
                    <a:cubicBezTo>
                      <a:pt x="4270" y="10875"/>
                      <a:pt x="3837" y="10642"/>
                      <a:pt x="3570" y="10408"/>
                    </a:cubicBezTo>
                    <a:cubicBezTo>
                      <a:pt x="3003" y="10008"/>
                      <a:pt x="2969" y="9708"/>
                      <a:pt x="3403" y="9174"/>
                    </a:cubicBezTo>
                    <a:cubicBezTo>
                      <a:pt x="3470" y="9041"/>
                      <a:pt x="3636" y="8907"/>
                      <a:pt x="3736" y="8807"/>
                    </a:cubicBezTo>
                    <a:cubicBezTo>
                      <a:pt x="4070" y="8340"/>
                      <a:pt x="4070" y="7906"/>
                      <a:pt x="3670" y="7473"/>
                    </a:cubicBezTo>
                    <a:cubicBezTo>
                      <a:pt x="3570" y="7306"/>
                      <a:pt x="3403" y="7173"/>
                      <a:pt x="3269" y="7006"/>
                    </a:cubicBezTo>
                    <a:cubicBezTo>
                      <a:pt x="2736" y="6372"/>
                      <a:pt x="2736" y="6339"/>
                      <a:pt x="3136" y="5638"/>
                    </a:cubicBezTo>
                    <a:cubicBezTo>
                      <a:pt x="3303" y="5338"/>
                      <a:pt x="3503" y="5038"/>
                      <a:pt x="3603" y="4737"/>
                    </a:cubicBezTo>
                    <a:cubicBezTo>
                      <a:pt x="3803" y="3503"/>
                      <a:pt x="3670" y="2536"/>
                      <a:pt x="1935" y="2236"/>
                    </a:cubicBezTo>
                    <a:cubicBezTo>
                      <a:pt x="934" y="2069"/>
                      <a:pt x="401" y="1569"/>
                      <a:pt x="67" y="701"/>
                    </a:cubicBezTo>
                    <a:cubicBezTo>
                      <a:pt x="0" y="635"/>
                      <a:pt x="67" y="501"/>
                      <a:pt x="67" y="301"/>
                    </a:cubicBezTo>
                    <a:cubicBezTo>
                      <a:pt x="9574" y="234"/>
                      <a:pt x="19081" y="1"/>
                      <a:pt x="28788" y="67"/>
                    </a:cubicBezTo>
                    <a:cubicBezTo>
                      <a:pt x="28487" y="635"/>
                      <a:pt x="28321" y="1001"/>
                      <a:pt x="28121" y="1368"/>
                    </a:cubicBezTo>
                    <a:cubicBezTo>
                      <a:pt x="27620" y="2169"/>
                      <a:pt x="27320" y="3036"/>
                      <a:pt x="27320" y="4004"/>
                    </a:cubicBezTo>
                    <a:cubicBezTo>
                      <a:pt x="27353" y="5204"/>
                      <a:pt x="26820" y="6139"/>
                      <a:pt x="25685" y="6639"/>
                    </a:cubicBezTo>
                    <a:cubicBezTo>
                      <a:pt x="25319" y="6806"/>
                      <a:pt x="24918" y="7006"/>
                      <a:pt x="24585" y="7239"/>
                    </a:cubicBezTo>
                    <a:cubicBezTo>
                      <a:pt x="23851" y="7740"/>
                      <a:pt x="23751" y="8240"/>
                      <a:pt x="24118" y="9074"/>
                    </a:cubicBezTo>
                    <a:cubicBezTo>
                      <a:pt x="24585" y="10075"/>
                      <a:pt x="24485" y="10241"/>
                      <a:pt x="23584" y="10875"/>
                    </a:cubicBezTo>
                    <a:cubicBezTo>
                      <a:pt x="23417" y="11009"/>
                      <a:pt x="23250" y="11142"/>
                      <a:pt x="23084" y="11175"/>
                    </a:cubicBezTo>
                    <a:cubicBezTo>
                      <a:pt x="21916" y="11576"/>
                      <a:pt x="21116" y="12376"/>
                      <a:pt x="20482" y="13410"/>
                    </a:cubicBezTo>
                    <a:cubicBezTo>
                      <a:pt x="19981" y="14311"/>
                      <a:pt x="19748" y="15212"/>
                      <a:pt x="19915" y="16212"/>
                    </a:cubicBezTo>
                    <a:cubicBezTo>
                      <a:pt x="20015" y="16913"/>
                      <a:pt x="20348" y="17213"/>
                      <a:pt x="21082" y="17146"/>
                    </a:cubicBezTo>
                    <a:cubicBezTo>
                      <a:pt x="21149" y="17146"/>
                      <a:pt x="21282" y="17146"/>
                      <a:pt x="21349" y="17080"/>
                    </a:cubicBezTo>
                    <a:cubicBezTo>
                      <a:pt x="22583" y="16413"/>
                      <a:pt x="23984" y="16646"/>
                      <a:pt x="25252" y="16312"/>
                    </a:cubicBezTo>
                    <a:cubicBezTo>
                      <a:pt x="26152" y="16079"/>
                      <a:pt x="26920" y="16346"/>
                      <a:pt x="27453" y="17046"/>
                    </a:cubicBezTo>
                    <a:cubicBezTo>
                      <a:pt x="28287" y="18147"/>
                      <a:pt x="29188" y="19148"/>
                      <a:pt x="29888" y="20315"/>
                    </a:cubicBezTo>
                    <a:cubicBezTo>
                      <a:pt x="30489" y="21416"/>
                      <a:pt x="30989" y="22684"/>
                      <a:pt x="31289" y="23918"/>
                    </a:cubicBezTo>
                    <a:cubicBezTo>
                      <a:pt x="31923" y="26753"/>
                      <a:pt x="33591" y="28655"/>
                      <a:pt x="36126" y="29889"/>
                    </a:cubicBezTo>
                    <a:cubicBezTo>
                      <a:pt x="37427" y="30523"/>
                      <a:pt x="38328" y="31423"/>
                      <a:pt x="38795" y="32858"/>
                    </a:cubicBezTo>
                    <a:cubicBezTo>
                      <a:pt x="39228" y="34192"/>
                      <a:pt x="39729" y="35493"/>
                      <a:pt x="40229" y="36760"/>
                    </a:cubicBezTo>
                    <a:cubicBezTo>
                      <a:pt x="40463" y="37394"/>
                      <a:pt x="40796" y="38028"/>
                      <a:pt x="41163" y="38662"/>
                    </a:cubicBezTo>
                    <a:cubicBezTo>
                      <a:pt x="41597" y="39362"/>
                      <a:pt x="41764" y="40096"/>
                      <a:pt x="41330" y="40830"/>
                    </a:cubicBezTo>
                    <a:cubicBezTo>
                      <a:pt x="40563" y="42231"/>
                      <a:pt x="40830" y="43432"/>
                      <a:pt x="41830" y="44566"/>
                    </a:cubicBezTo>
                    <a:cubicBezTo>
                      <a:pt x="42497" y="45333"/>
                      <a:pt x="42764" y="46100"/>
                      <a:pt x="42131" y="47034"/>
                    </a:cubicBezTo>
                    <a:cubicBezTo>
                      <a:pt x="41997" y="47235"/>
                      <a:pt x="41930" y="47535"/>
                      <a:pt x="41897" y="47768"/>
                    </a:cubicBezTo>
                    <a:cubicBezTo>
                      <a:pt x="41730" y="48602"/>
                      <a:pt x="41897" y="48869"/>
                      <a:pt x="42731" y="49203"/>
                    </a:cubicBezTo>
                    <a:cubicBezTo>
                      <a:pt x="43665" y="49570"/>
                      <a:pt x="44566" y="49403"/>
                      <a:pt x="45433" y="49103"/>
                    </a:cubicBezTo>
                    <a:cubicBezTo>
                      <a:pt x="46400" y="48836"/>
                      <a:pt x="47301" y="48435"/>
                      <a:pt x="48335" y="48536"/>
                    </a:cubicBezTo>
                    <a:cubicBezTo>
                      <a:pt x="49502" y="48602"/>
                      <a:pt x="50136" y="49036"/>
                      <a:pt x="50436" y="50170"/>
                    </a:cubicBezTo>
                    <a:cubicBezTo>
                      <a:pt x="50637" y="50871"/>
                      <a:pt x="50670" y="51671"/>
                      <a:pt x="50770" y="52405"/>
                    </a:cubicBezTo>
                    <a:cubicBezTo>
                      <a:pt x="50837" y="53105"/>
                      <a:pt x="50770" y="53873"/>
                      <a:pt x="50837" y="54573"/>
                    </a:cubicBezTo>
                    <a:cubicBezTo>
                      <a:pt x="50970" y="55574"/>
                      <a:pt x="50770" y="56408"/>
                      <a:pt x="50003" y="57108"/>
                    </a:cubicBezTo>
                    <a:cubicBezTo>
                      <a:pt x="49669" y="57409"/>
                      <a:pt x="49402" y="57742"/>
                      <a:pt x="49069" y="58009"/>
                    </a:cubicBezTo>
                    <a:cubicBezTo>
                      <a:pt x="48568" y="58443"/>
                      <a:pt x="48135" y="58943"/>
                      <a:pt x="48068" y="59677"/>
                    </a:cubicBezTo>
                    <a:cubicBezTo>
                      <a:pt x="47968" y="60177"/>
                      <a:pt x="47735" y="60511"/>
                      <a:pt x="47167" y="60611"/>
                    </a:cubicBezTo>
                    <a:cubicBezTo>
                      <a:pt x="46300" y="60844"/>
                      <a:pt x="45800" y="61545"/>
                      <a:pt x="45333" y="62245"/>
                    </a:cubicBezTo>
                    <a:cubicBezTo>
                      <a:pt x="44999" y="62779"/>
                      <a:pt x="45166" y="63179"/>
                      <a:pt x="45733" y="63513"/>
                    </a:cubicBezTo>
                    <a:cubicBezTo>
                      <a:pt x="46000" y="63680"/>
                      <a:pt x="46400" y="63746"/>
                      <a:pt x="46767" y="63880"/>
                    </a:cubicBezTo>
                    <a:cubicBezTo>
                      <a:pt x="47468" y="64080"/>
                      <a:pt x="48168" y="64247"/>
                      <a:pt x="48835" y="64547"/>
                    </a:cubicBezTo>
                    <a:cubicBezTo>
                      <a:pt x="49769" y="64947"/>
                      <a:pt x="49803" y="65414"/>
                      <a:pt x="49169" y="66181"/>
                    </a:cubicBezTo>
                    <a:cubicBezTo>
                      <a:pt x="49136" y="66215"/>
                      <a:pt x="49102" y="66282"/>
                      <a:pt x="49069" y="66348"/>
                    </a:cubicBezTo>
                    <a:cubicBezTo>
                      <a:pt x="47501" y="67549"/>
                      <a:pt x="45900" y="68683"/>
                      <a:pt x="43798" y="68717"/>
                    </a:cubicBezTo>
                    <a:cubicBezTo>
                      <a:pt x="43098" y="68717"/>
                      <a:pt x="42331" y="68883"/>
                      <a:pt x="41630" y="69084"/>
                    </a:cubicBezTo>
                    <a:cubicBezTo>
                      <a:pt x="39962" y="69584"/>
                      <a:pt x="38395" y="69851"/>
                      <a:pt x="36627" y="69350"/>
                    </a:cubicBezTo>
                    <a:cubicBezTo>
                      <a:pt x="35126" y="68883"/>
                      <a:pt x="33558" y="68883"/>
                      <a:pt x="32057" y="69617"/>
                    </a:cubicBezTo>
                    <a:cubicBezTo>
                      <a:pt x="31723" y="69784"/>
                      <a:pt x="31223" y="69717"/>
                      <a:pt x="30789" y="69584"/>
                    </a:cubicBezTo>
                    <a:cubicBezTo>
                      <a:pt x="30222" y="69417"/>
                      <a:pt x="29622" y="69417"/>
                      <a:pt x="29155" y="69851"/>
                    </a:cubicBezTo>
                    <a:cubicBezTo>
                      <a:pt x="28421" y="70518"/>
                      <a:pt x="27553" y="70551"/>
                      <a:pt x="26653" y="70585"/>
                    </a:cubicBezTo>
                    <a:cubicBezTo>
                      <a:pt x="26086" y="70585"/>
                      <a:pt x="25452" y="70551"/>
                      <a:pt x="24885" y="70384"/>
                    </a:cubicBezTo>
                    <a:cubicBezTo>
                      <a:pt x="24051" y="70184"/>
                      <a:pt x="23284" y="70284"/>
                      <a:pt x="22550" y="70618"/>
                    </a:cubicBezTo>
                    <a:cubicBezTo>
                      <a:pt x="21816" y="70952"/>
                      <a:pt x="21082" y="71285"/>
                      <a:pt x="20382" y="71619"/>
                    </a:cubicBezTo>
                    <a:cubicBezTo>
                      <a:pt x="19748" y="71919"/>
                      <a:pt x="19248" y="72386"/>
                      <a:pt x="18914" y="72920"/>
                    </a:cubicBezTo>
                    <a:cubicBezTo>
                      <a:pt x="18080" y="74254"/>
                      <a:pt x="17546" y="74454"/>
                      <a:pt x="16112" y="73787"/>
                    </a:cubicBezTo>
                    <a:cubicBezTo>
                      <a:pt x="14978" y="73253"/>
                      <a:pt x="13977" y="73420"/>
                      <a:pt x="12943" y="73854"/>
                    </a:cubicBezTo>
                    <a:cubicBezTo>
                      <a:pt x="12476" y="74020"/>
                      <a:pt x="12109" y="74354"/>
                      <a:pt x="11642" y="74621"/>
                    </a:cubicBezTo>
                    <a:cubicBezTo>
                      <a:pt x="10608" y="75255"/>
                      <a:pt x="9574" y="75955"/>
                      <a:pt x="8473" y="76556"/>
                    </a:cubicBezTo>
                    <a:cubicBezTo>
                      <a:pt x="7606" y="77056"/>
                      <a:pt x="7239" y="76889"/>
                      <a:pt x="6605" y="7568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414;p61">
                <a:extLst>
                  <a:ext uri="{FF2B5EF4-FFF2-40B4-BE49-F238E27FC236}">
                    <a16:creationId xmlns:a16="http://schemas.microsoft.com/office/drawing/2014/main" id="{B1D65A75-1705-409E-B212-784A9C7966E7}"/>
                  </a:ext>
                </a:extLst>
              </p:cNvPr>
              <p:cNvSpPr/>
              <p:nvPr/>
            </p:nvSpPr>
            <p:spPr>
              <a:xfrm>
                <a:off x="6888236" y="16489"/>
                <a:ext cx="665523" cy="533544"/>
              </a:xfrm>
              <a:custGeom>
                <a:avLst/>
                <a:gdLst/>
                <a:ahLst/>
                <a:cxnLst/>
                <a:rect l="l" t="t" r="r" b="b"/>
                <a:pathLst>
                  <a:path w="28254" h="22651" extrusionOk="0">
                    <a:moveTo>
                      <a:pt x="28254" y="101"/>
                    </a:moveTo>
                    <a:cubicBezTo>
                      <a:pt x="27987" y="968"/>
                      <a:pt x="27687" y="1769"/>
                      <a:pt x="27386" y="2603"/>
                    </a:cubicBezTo>
                    <a:cubicBezTo>
                      <a:pt x="27220" y="3003"/>
                      <a:pt x="27186" y="3503"/>
                      <a:pt x="26986" y="3937"/>
                    </a:cubicBezTo>
                    <a:cubicBezTo>
                      <a:pt x="26753" y="4437"/>
                      <a:pt x="26553" y="5004"/>
                      <a:pt x="26152" y="5371"/>
                    </a:cubicBezTo>
                    <a:cubicBezTo>
                      <a:pt x="24651" y="6839"/>
                      <a:pt x="24251" y="8640"/>
                      <a:pt x="24218" y="10608"/>
                    </a:cubicBezTo>
                    <a:cubicBezTo>
                      <a:pt x="24218" y="11175"/>
                      <a:pt x="24151" y="11809"/>
                      <a:pt x="24051" y="12410"/>
                    </a:cubicBezTo>
                    <a:cubicBezTo>
                      <a:pt x="23917" y="13010"/>
                      <a:pt x="23484" y="13344"/>
                      <a:pt x="22850" y="13410"/>
                    </a:cubicBezTo>
                    <a:cubicBezTo>
                      <a:pt x="22716" y="13410"/>
                      <a:pt x="22583" y="13444"/>
                      <a:pt x="22416" y="13444"/>
                    </a:cubicBezTo>
                    <a:cubicBezTo>
                      <a:pt x="21215" y="13277"/>
                      <a:pt x="20215" y="13611"/>
                      <a:pt x="19247" y="14311"/>
                    </a:cubicBezTo>
                    <a:cubicBezTo>
                      <a:pt x="19047" y="14478"/>
                      <a:pt x="18647" y="14444"/>
                      <a:pt x="18313" y="14411"/>
                    </a:cubicBezTo>
                    <a:cubicBezTo>
                      <a:pt x="17646" y="14311"/>
                      <a:pt x="16979" y="14178"/>
                      <a:pt x="16345" y="14078"/>
                    </a:cubicBezTo>
                    <a:cubicBezTo>
                      <a:pt x="15478" y="13911"/>
                      <a:pt x="14677" y="14144"/>
                      <a:pt x="14177" y="14911"/>
                    </a:cubicBezTo>
                    <a:cubicBezTo>
                      <a:pt x="13643" y="15679"/>
                      <a:pt x="13176" y="16513"/>
                      <a:pt x="12743" y="17413"/>
                    </a:cubicBezTo>
                    <a:cubicBezTo>
                      <a:pt x="12676" y="17613"/>
                      <a:pt x="12876" y="18014"/>
                      <a:pt x="13010" y="18314"/>
                    </a:cubicBezTo>
                    <a:cubicBezTo>
                      <a:pt x="13310" y="19081"/>
                      <a:pt x="13677" y="19782"/>
                      <a:pt x="13843" y="20515"/>
                    </a:cubicBezTo>
                    <a:cubicBezTo>
                      <a:pt x="14077" y="21449"/>
                      <a:pt x="13310" y="22350"/>
                      <a:pt x="12476" y="22083"/>
                    </a:cubicBezTo>
                    <a:cubicBezTo>
                      <a:pt x="10875" y="21516"/>
                      <a:pt x="9474" y="21950"/>
                      <a:pt x="8006" y="22450"/>
                    </a:cubicBezTo>
                    <a:cubicBezTo>
                      <a:pt x="7639" y="22550"/>
                      <a:pt x="7205" y="22650"/>
                      <a:pt x="6838" y="22650"/>
                    </a:cubicBezTo>
                    <a:cubicBezTo>
                      <a:pt x="6305" y="22650"/>
                      <a:pt x="6038" y="22383"/>
                      <a:pt x="6205" y="21916"/>
                    </a:cubicBezTo>
                    <a:cubicBezTo>
                      <a:pt x="6738" y="20149"/>
                      <a:pt x="5971" y="18581"/>
                      <a:pt x="5638" y="16946"/>
                    </a:cubicBezTo>
                    <a:cubicBezTo>
                      <a:pt x="5538" y="16479"/>
                      <a:pt x="5071" y="16112"/>
                      <a:pt x="4804" y="15745"/>
                    </a:cubicBezTo>
                    <a:cubicBezTo>
                      <a:pt x="4670" y="15579"/>
                      <a:pt x="4470" y="15412"/>
                      <a:pt x="4337" y="15245"/>
                    </a:cubicBezTo>
                    <a:cubicBezTo>
                      <a:pt x="3870" y="14444"/>
                      <a:pt x="4036" y="13977"/>
                      <a:pt x="4870" y="13611"/>
                    </a:cubicBezTo>
                    <a:cubicBezTo>
                      <a:pt x="5004" y="13577"/>
                      <a:pt x="5137" y="13477"/>
                      <a:pt x="5337" y="13410"/>
                    </a:cubicBezTo>
                    <a:cubicBezTo>
                      <a:pt x="5304" y="13110"/>
                      <a:pt x="5304" y="12843"/>
                      <a:pt x="5237" y="12576"/>
                    </a:cubicBezTo>
                    <a:cubicBezTo>
                      <a:pt x="5204" y="12009"/>
                      <a:pt x="5137" y="11509"/>
                      <a:pt x="5538" y="11075"/>
                    </a:cubicBezTo>
                    <a:cubicBezTo>
                      <a:pt x="5838" y="10742"/>
                      <a:pt x="5804" y="10275"/>
                      <a:pt x="5571" y="9941"/>
                    </a:cubicBezTo>
                    <a:cubicBezTo>
                      <a:pt x="5204" y="9341"/>
                      <a:pt x="4837" y="8740"/>
                      <a:pt x="4337" y="8273"/>
                    </a:cubicBezTo>
                    <a:cubicBezTo>
                      <a:pt x="3703" y="7673"/>
                      <a:pt x="3303" y="7073"/>
                      <a:pt x="3069" y="6272"/>
                    </a:cubicBezTo>
                    <a:cubicBezTo>
                      <a:pt x="2702" y="4938"/>
                      <a:pt x="2068" y="3803"/>
                      <a:pt x="968" y="2970"/>
                    </a:cubicBezTo>
                    <a:cubicBezTo>
                      <a:pt x="134" y="2402"/>
                      <a:pt x="300" y="1435"/>
                      <a:pt x="0" y="501"/>
                    </a:cubicBezTo>
                    <a:cubicBezTo>
                      <a:pt x="501" y="468"/>
                      <a:pt x="901" y="334"/>
                      <a:pt x="1335" y="334"/>
                    </a:cubicBezTo>
                    <a:cubicBezTo>
                      <a:pt x="4237" y="301"/>
                      <a:pt x="7139" y="301"/>
                      <a:pt x="10041" y="268"/>
                    </a:cubicBezTo>
                    <a:lnTo>
                      <a:pt x="17546" y="134"/>
                    </a:lnTo>
                    <a:cubicBezTo>
                      <a:pt x="20982" y="101"/>
                      <a:pt x="24351" y="101"/>
                      <a:pt x="27753" y="101"/>
                    </a:cubicBezTo>
                    <a:cubicBezTo>
                      <a:pt x="27853" y="1"/>
                      <a:pt x="28020" y="67"/>
                      <a:pt x="28254" y="10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415;p61">
                <a:extLst>
                  <a:ext uri="{FF2B5EF4-FFF2-40B4-BE49-F238E27FC236}">
                    <a16:creationId xmlns:a16="http://schemas.microsoft.com/office/drawing/2014/main" id="{B17F0B3B-28E1-49CB-A069-E225510D1A83}"/>
                  </a:ext>
                </a:extLst>
              </p:cNvPr>
              <p:cNvSpPr/>
              <p:nvPr/>
            </p:nvSpPr>
            <p:spPr>
              <a:xfrm>
                <a:off x="4035959" y="43201"/>
                <a:ext cx="48735" cy="113182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4805" extrusionOk="0">
                    <a:moveTo>
                      <a:pt x="168" y="4804"/>
                    </a:moveTo>
                    <a:cubicBezTo>
                      <a:pt x="134" y="4304"/>
                      <a:pt x="1" y="3904"/>
                      <a:pt x="34" y="3603"/>
                    </a:cubicBezTo>
                    <a:cubicBezTo>
                      <a:pt x="168" y="2669"/>
                      <a:pt x="268" y="1735"/>
                      <a:pt x="501" y="835"/>
                    </a:cubicBezTo>
                    <a:cubicBezTo>
                      <a:pt x="701" y="68"/>
                      <a:pt x="935" y="1"/>
                      <a:pt x="2069" y="168"/>
                    </a:cubicBezTo>
                    <a:cubicBezTo>
                      <a:pt x="2069" y="1135"/>
                      <a:pt x="901" y="4070"/>
                      <a:pt x="168" y="480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416;p61">
                <a:extLst>
                  <a:ext uri="{FF2B5EF4-FFF2-40B4-BE49-F238E27FC236}">
                    <a16:creationId xmlns:a16="http://schemas.microsoft.com/office/drawing/2014/main" id="{7E37E8E5-6080-4E07-B791-034630B28198}"/>
                  </a:ext>
                </a:extLst>
              </p:cNvPr>
              <p:cNvSpPr/>
              <p:nvPr/>
            </p:nvSpPr>
            <p:spPr>
              <a:xfrm>
                <a:off x="7775340" y="16489"/>
                <a:ext cx="68380" cy="86470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3671" extrusionOk="0">
                    <a:moveTo>
                      <a:pt x="1" y="3670"/>
                    </a:moveTo>
                    <a:cubicBezTo>
                      <a:pt x="267" y="2369"/>
                      <a:pt x="534" y="1268"/>
                      <a:pt x="768" y="1"/>
                    </a:cubicBezTo>
                    <a:lnTo>
                      <a:pt x="2836" y="1"/>
                    </a:lnTo>
                    <a:cubicBezTo>
                      <a:pt x="2869" y="101"/>
                      <a:pt x="2903" y="168"/>
                      <a:pt x="2869" y="201"/>
                    </a:cubicBezTo>
                    <a:cubicBezTo>
                      <a:pt x="2402" y="968"/>
                      <a:pt x="1935" y="1769"/>
                      <a:pt x="1502" y="2503"/>
                    </a:cubicBezTo>
                    <a:cubicBezTo>
                      <a:pt x="1168" y="3070"/>
                      <a:pt x="768" y="3470"/>
                      <a:pt x="1" y="36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417;p61">
                <a:extLst>
                  <a:ext uri="{FF2B5EF4-FFF2-40B4-BE49-F238E27FC236}">
                    <a16:creationId xmlns:a16="http://schemas.microsoft.com/office/drawing/2014/main" id="{A913A20C-B6BE-4ED7-A51C-FFB2F28380F7}"/>
                  </a:ext>
                </a:extLst>
              </p:cNvPr>
              <p:cNvSpPr/>
              <p:nvPr/>
            </p:nvSpPr>
            <p:spPr>
              <a:xfrm>
                <a:off x="4146952" y="1503757"/>
                <a:ext cx="690680" cy="907551"/>
              </a:xfrm>
              <a:custGeom>
                <a:avLst/>
                <a:gdLst/>
                <a:ahLst/>
                <a:cxnLst/>
                <a:rect l="l" t="t" r="r" b="b"/>
                <a:pathLst>
                  <a:path w="29322" h="38529" extrusionOk="0">
                    <a:moveTo>
                      <a:pt x="1" y="32191"/>
                    </a:moveTo>
                    <a:cubicBezTo>
                      <a:pt x="267" y="31991"/>
                      <a:pt x="468" y="31757"/>
                      <a:pt x="768" y="31557"/>
                    </a:cubicBezTo>
                    <a:cubicBezTo>
                      <a:pt x="1135" y="31323"/>
                      <a:pt x="1568" y="31057"/>
                      <a:pt x="1935" y="30756"/>
                    </a:cubicBezTo>
                    <a:cubicBezTo>
                      <a:pt x="2502" y="30356"/>
                      <a:pt x="2636" y="29856"/>
                      <a:pt x="2302" y="29222"/>
                    </a:cubicBezTo>
                    <a:cubicBezTo>
                      <a:pt x="2102" y="28822"/>
                      <a:pt x="2236" y="28521"/>
                      <a:pt x="2469" y="28221"/>
                    </a:cubicBezTo>
                    <a:cubicBezTo>
                      <a:pt x="2836" y="27788"/>
                      <a:pt x="3170" y="27421"/>
                      <a:pt x="3570" y="27054"/>
                    </a:cubicBezTo>
                    <a:cubicBezTo>
                      <a:pt x="4337" y="26353"/>
                      <a:pt x="4637" y="25419"/>
                      <a:pt x="4637" y="24452"/>
                    </a:cubicBezTo>
                    <a:cubicBezTo>
                      <a:pt x="4637" y="23518"/>
                      <a:pt x="5004" y="22851"/>
                      <a:pt x="5738" y="22217"/>
                    </a:cubicBezTo>
                    <a:cubicBezTo>
                      <a:pt x="6505" y="21516"/>
                      <a:pt x="6439" y="21183"/>
                      <a:pt x="5471" y="20716"/>
                    </a:cubicBezTo>
                    <a:cubicBezTo>
                      <a:pt x="4637" y="20349"/>
                      <a:pt x="3837" y="20015"/>
                      <a:pt x="3069" y="19548"/>
                    </a:cubicBezTo>
                    <a:cubicBezTo>
                      <a:pt x="2436" y="19215"/>
                      <a:pt x="2402" y="18881"/>
                      <a:pt x="2803" y="18347"/>
                    </a:cubicBezTo>
                    <a:cubicBezTo>
                      <a:pt x="3103" y="17947"/>
                      <a:pt x="3536" y="17614"/>
                      <a:pt x="3837" y="17247"/>
                    </a:cubicBezTo>
                    <a:cubicBezTo>
                      <a:pt x="4771" y="16346"/>
                      <a:pt x="4671" y="15512"/>
                      <a:pt x="3637" y="14745"/>
                    </a:cubicBezTo>
                    <a:cubicBezTo>
                      <a:pt x="3170" y="14411"/>
                      <a:pt x="2703" y="14178"/>
                      <a:pt x="2269" y="13777"/>
                    </a:cubicBezTo>
                    <a:cubicBezTo>
                      <a:pt x="1535" y="13177"/>
                      <a:pt x="1402" y="12110"/>
                      <a:pt x="2002" y="11576"/>
                    </a:cubicBezTo>
                    <a:cubicBezTo>
                      <a:pt x="2569" y="11142"/>
                      <a:pt x="3236" y="10709"/>
                      <a:pt x="3970" y="10742"/>
                    </a:cubicBezTo>
                    <a:cubicBezTo>
                      <a:pt x="4370" y="10742"/>
                      <a:pt x="4737" y="10775"/>
                      <a:pt x="5071" y="10875"/>
                    </a:cubicBezTo>
                    <a:cubicBezTo>
                      <a:pt x="7072" y="11543"/>
                      <a:pt x="8774" y="10875"/>
                      <a:pt x="10441" y="9808"/>
                    </a:cubicBezTo>
                    <a:cubicBezTo>
                      <a:pt x="10775" y="9574"/>
                      <a:pt x="11109" y="9374"/>
                      <a:pt x="11409" y="9074"/>
                    </a:cubicBezTo>
                    <a:cubicBezTo>
                      <a:pt x="11709" y="8774"/>
                      <a:pt x="11942" y="8440"/>
                      <a:pt x="12209" y="8073"/>
                    </a:cubicBezTo>
                    <a:cubicBezTo>
                      <a:pt x="12409" y="7740"/>
                      <a:pt x="12376" y="7406"/>
                      <a:pt x="12076" y="7206"/>
                    </a:cubicBezTo>
                    <a:cubicBezTo>
                      <a:pt x="11709" y="6906"/>
                      <a:pt x="11275" y="6639"/>
                      <a:pt x="10875" y="6372"/>
                    </a:cubicBezTo>
                    <a:cubicBezTo>
                      <a:pt x="10575" y="6205"/>
                      <a:pt x="10108" y="6205"/>
                      <a:pt x="10208" y="5805"/>
                    </a:cubicBezTo>
                    <a:cubicBezTo>
                      <a:pt x="10241" y="5538"/>
                      <a:pt x="10608" y="5338"/>
                      <a:pt x="10808" y="5105"/>
                    </a:cubicBezTo>
                    <a:cubicBezTo>
                      <a:pt x="10975" y="5005"/>
                      <a:pt x="11209" y="4971"/>
                      <a:pt x="11375" y="4871"/>
                    </a:cubicBezTo>
                    <a:cubicBezTo>
                      <a:pt x="11976" y="4571"/>
                      <a:pt x="12376" y="4204"/>
                      <a:pt x="12409" y="3437"/>
                    </a:cubicBezTo>
                    <a:cubicBezTo>
                      <a:pt x="12476" y="2336"/>
                      <a:pt x="12910" y="2002"/>
                      <a:pt x="13977" y="1702"/>
                    </a:cubicBezTo>
                    <a:cubicBezTo>
                      <a:pt x="15312" y="1402"/>
                      <a:pt x="16646" y="1168"/>
                      <a:pt x="17847" y="501"/>
                    </a:cubicBezTo>
                    <a:cubicBezTo>
                      <a:pt x="18180" y="335"/>
                      <a:pt x="18514" y="201"/>
                      <a:pt x="18914" y="101"/>
                    </a:cubicBezTo>
                    <a:cubicBezTo>
                      <a:pt x="19615" y="1"/>
                      <a:pt x="20282" y="34"/>
                      <a:pt x="20815" y="635"/>
                    </a:cubicBezTo>
                    <a:cubicBezTo>
                      <a:pt x="21783" y="1669"/>
                      <a:pt x="22250" y="1769"/>
                      <a:pt x="23517" y="1202"/>
                    </a:cubicBezTo>
                    <a:cubicBezTo>
                      <a:pt x="23818" y="1068"/>
                      <a:pt x="24051" y="902"/>
                      <a:pt x="24285" y="735"/>
                    </a:cubicBezTo>
                    <a:cubicBezTo>
                      <a:pt x="24952" y="335"/>
                      <a:pt x="25285" y="368"/>
                      <a:pt x="25852" y="902"/>
                    </a:cubicBezTo>
                    <a:cubicBezTo>
                      <a:pt x="26686" y="1736"/>
                      <a:pt x="27153" y="2736"/>
                      <a:pt x="27353" y="3904"/>
                    </a:cubicBezTo>
                    <a:cubicBezTo>
                      <a:pt x="27587" y="5171"/>
                      <a:pt x="27987" y="6305"/>
                      <a:pt x="28821" y="7239"/>
                    </a:cubicBezTo>
                    <a:cubicBezTo>
                      <a:pt x="28988" y="7473"/>
                      <a:pt x="29121" y="7773"/>
                      <a:pt x="29155" y="8040"/>
                    </a:cubicBezTo>
                    <a:cubicBezTo>
                      <a:pt x="29322" y="9107"/>
                      <a:pt x="28454" y="10842"/>
                      <a:pt x="27454" y="11276"/>
                    </a:cubicBezTo>
                    <a:cubicBezTo>
                      <a:pt x="26453" y="11743"/>
                      <a:pt x="25586" y="12210"/>
                      <a:pt x="24985" y="13210"/>
                    </a:cubicBezTo>
                    <a:cubicBezTo>
                      <a:pt x="24618" y="13844"/>
                      <a:pt x="24485" y="14445"/>
                      <a:pt x="24652" y="15112"/>
                    </a:cubicBezTo>
                    <a:cubicBezTo>
                      <a:pt x="25018" y="16379"/>
                      <a:pt x="25419" y="17580"/>
                      <a:pt x="26086" y="18748"/>
                    </a:cubicBezTo>
                    <a:cubicBezTo>
                      <a:pt x="26853" y="20082"/>
                      <a:pt x="27320" y="21616"/>
                      <a:pt x="26686" y="23251"/>
                    </a:cubicBezTo>
                    <a:cubicBezTo>
                      <a:pt x="26319" y="24218"/>
                      <a:pt x="25986" y="25186"/>
                      <a:pt x="25686" y="26186"/>
                    </a:cubicBezTo>
                    <a:cubicBezTo>
                      <a:pt x="25586" y="26687"/>
                      <a:pt x="25586" y="27220"/>
                      <a:pt x="25485" y="27754"/>
                    </a:cubicBezTo>
                    <a:cubicBezTo>
                      <a:pt x="25352" y="28421"/>
                      <a:pt x="25285" y="29088"/>
                      <a:pt x="25085" y="29722"/>
                    </a:cubicBezTo>
                    <a:cubicBezTo>
                      <a:pt x="24818" y="30456"/>
                      <a:pt x="24151" y="30756"/>
                      <a:pt x="23451" y="30890"/>
                    </a:cubicBezTo>
                    <a:cubicBezTo>
                      <a:pt x="22183" y="31090"/>
                      <a:pt x="20949" y="31357"/>
                      <a:pt x="19681" y="31423"/>
                    </a:cubicBezTo>
                    <a:cubicBezTo>
                      <a:pt x="17747" y="31557"/>
                      <a:pt x="16145" y="32391"/>
                      <a:pt x="14644" y="33592"/>
                    </a:cubicBezTo>
                    <a:cubicBezTo>
                      <a:pt x="13977" y="34125"/>
                      <a:pt x="13310" y="34726"/>
                      <a:pt x="12576" y="35126"/>
                    </a:cubicBezTo>
                    <a:cubicBezTo>
                      <a:pt x="10575" y="36260"/>
                      <a:pt x="8573" y="37461"/>
                      <a:pt x="6338" y="38128"/>
                    </a:cubicBezTo>
                    <a:cubicBezTo>
                      <a:pt x="5671" y="38362"/>
                      <a:pt x="4971" y="38428"/>
                      <a:pt x="4304" y="38495"/>
                    </a:cubicBezTo>
                    <a:cubicBezTo>
                      <a:pt x="3470" y="38529"/>
                      <a:pt x="3270" y="38295"/>
                      <a:pt x="2969" y="37561"/>
                    </a:cubicBezTo>
                    <a:cubicBezTo>
                      <a:pt x="2936" y="37394"/>
                      <a:pt x="2903" y="37228"/>
                      <a:pt x="2803" y="37094"/>
                    </a:cubicBezTo>
                    <a:cubicBezTo>
                      <a:pt x="2636" y="36727"/>
                      <a:pt x="2436" y="36494"/>
                      <a:pt x="2002" y="36494"/>
                    </a:cubicBezTo>
                    <a:cubicBezTo>
                      <a:pt x="1802" y="36494"/>
                      <a:pt x="1635" y="36427"/>
                      <a:pt x="1435" y="36360"/>
                    </a:cubicBezTo>
                    <a:cubicBezTo>
                      <a:pt x="501" y="36060"/>
                      <a:pt x="167" y="35360"/>
                      <a:pt x="634" y="34492"/>
                    </a:cubicBezTo>
                    <a:cubicBezTo>
                      <a:pt x="668" y="34426"/>
                      <a:pt x="734" y="34359"/>
                      <a:pt x="734" y="34326"/>
                    </a:cubicBezTo>
                    <a:cubicBezTo>
                      <a:pt x="1302" y="33225"/>
                      <a:pt x="1268" y="33158"/>
                      <a:pt x="301" y="32391"/>
                    </a:cubicBezTo>
                    <a:cubicBezTo>
                      <a:pt x="134" y="32424"/>
                      <a:pt x="101" y="32357"/>
                      <a:pt x="1" y="3219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418;p61">
                <a:extLst>
                  <a:ext uri="{FF2B5EF4-FFF2-40B4-BE49-F238E27FC236}">
                    <a16:creationId xmlns:a16="http://schemas.microsoft.com/office/drawing/2014/main" id="{E0DC805B-DBB4-44D1-9A63-A8BB65311124}"/>
                  </a:ext>
                </a:extLst>
              </p:cNvPr>
              <p:cNvSpPr/>
              <p:nvPr/>
            </p:nvSpPr>
            <p:spPr>
              <a:xfrm>
                <a:off x="6966794" y="4235967"/>
                <a:ext cx="417253" cy="249094"/>
              </a:xfrm>
              <a:custGeom>
                <a:avLst/>
                <a:gdLst/>
                <a:ahLst/>
                <a:cxnLst/>
                <a:rect l="l" t="t" r="r" b="b"/>
                <a:pathLst>
                  <a:path w="17714" h="10575" extrusionOk="0">
                    <a:moveTo>
                      <a:pt x="34" y="2335"/>
                    </a:moveTo>
                    <a:cubicBezTo>
                      <a:pt x="1" y="1468"/>
                      <a:pt x="301" y="934"/>
                      <a:pt x="902" y="734"/>
                    </a:cubicBezTo>
                    <a:cubicBezTo>
                      <a:pt x="1469" y="567"/>
                      <a:pt x="2036" y="400"/>
                      <a:pt x="2569" y="434"/>
                    </a:cubicBezTo>
                    <a:cubicBezTo>
                      <a:pt x="3503" y="567"/>
                      <a:pt x="4471" y="734"/>
                      <a:pt x="5305" y="1101"/>
                    </a:cubicBezTo>
                    <a:cubicBezTo>
                      <a:pt x="6873" y="1768"/>
                      <a:pt x="8507" y="1935"/>
                      <a:pt x="10175" y="1935"/>
                    </a:cubicBezTo>
                    <a:cubicBezTo>
                      <a:pt x="10909" y="1935"/>
                      <a:pt x="11709" y="1901"/>
                      <a:pt x="12477" y="1835"/>
                    </a:cubicBezTo>
                    <a:cubicBezTo>
                      <a:pt x="13544" y="1768"/>
                      <a:pt x="14411" y="1168"/>
                      <a:pt x="15345" y="767"/>
                    </a:cubicBezTo>
                    <a:cubicBezTo>
                      <a:pt x="15846" y="567"/>
                      <a:pt x="16313" y="300"/>
                      <a:pt x="16846" y="167"/>
                    </a:cubicBezTo>
                    <a:cubicBezTo>
                      <a:pt x="17413" y="0"/>
                      <a:pt x="17714" y="334"/>
                      <a:pt x="17480" y="901"/>
                    </a:cubicBezTo>
                    <a:cubicBezTo>
                      <a:pt x="17313" y="1268"/>
                      <a:pt x="17013" y="1635"/>
                      <a:pt x="16680" y="1901"/>
                    </a:cubicBezTo>
                    <a:cubicBezTo>
                      <a:pt x="15145" y="3069"/>
                      <a:pt x="14711" y="4670"/>
                      <a:pt x="15579" y="6438"/>
                    </a:cubicBezTo>
                    <a:cubicBezTo>
                      <a:pt x="15746" y="6772"/>
                      <a:pt x="15912" y="7105"/>
                      <a:pt x="16046" y="7439"/>
                    </a:cubicBezTo>
                    <a:cubicBezTo>
                      <a:pt x="16379" y="8406"/>
                      <a:pt x="16046" y="9340"/>
                      <a:pt x="15178" y="9974"/>
                    </a:cubicBezTo>
                    <a:cubicBezTo>
                      <a:pt x="14378" y="10508"/>
                      <a:pt x="13411" y="10574"/>
                      <a:pt x="12677" y="9840"/>
                    </a:cubicBezTo>
                    <a:cubicBezTo>
                      <a:pt x="10909" y="8239"/>
                      <a:pt x="8707" y="7505"/>
                      <a:pt x="6672" y="6571"/>
                    </a:cubicBezTo>
                    <a:cubicBezTo>
                      <a:pt x="6506" y="6471"/>
                      <a:pt x="6372" y="6438"/>
                      <a:pt x="6205" y="6405"/>
                    </a:cubicBezTo>
                    <a:cubicBezTo>
                      <a:pt x="3970" y="6138"/>
                      <a:pt x="2336" y="4670"/>
                      <a:pt x="568" y="3469"/>
                    </a:cubicBezTo>
                    <a:cubicBezTo>
                      <a:pt x="134" y="3136"/>
                      <a:pt x="68" y="2635"/>
                      <a:pt x="34" y="23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419;p61">
                <a:extLst>
                  <a:ext uri="{FF2B5EF4-FFF2-40B4-BE49-F238E27FC236}">
                    <a16:creationId xmlns:a16="http://schemas.microsoft.com/office/drawing/2014/main" id="{4A0D486D-8906-4E35-B5E1-CB6DD820CACF}"/>
                  </a:ext>
                </a:extLst>
              </p:cNvPr>
              <p:cNvSpPr/>
              <p:nvPr/>
            </p:nvSpPr>
            <p:spPr>
              <a:xfrm>
                <a:off x="6326412" y="3684367"/>
                <a:ext cx="232606" cy="398386"/>
              </a:xfrm>
              <a:custGeom>
                <a:avLst/>
                <a:gdLst/>
                <a:ahLst/>
                <a:cxnLst/>
                <a:rect l="l" t="t" r="r" b="b"/>
                <a:pathLst>
                  <a:path w="9875" h="16913" extrusionOk="0">
                    <a:moveTo>
                      <a:pt x="6739" y="14744"/>
                    </a:moveTo>
                    <a:cubicBezTo>
                      <a:pt x="6239" y="14577"/>
                      <a:pt x="5872" y="14878"/>
                      <a:pt x="5538" y="15311"/>
                    </a:cubicBezTo>
                    <a:cubicBezTo>
                      <a:pt x="5305" y="15645"/>
                      <a:pt x="5038" y="16012"/>
                      <a:pt x="4738" y="16312"/>
                    </a:cubicBezTo>
                    <a:cubicBezTo>
                      <a:pt x="4537" y="16512"/>
                      <a:pt x="4204" y="16712"/>
                      <a:pt x="3904" y="16746"/>
                    </a:cubicBezTo>
                    <a:cubicBezTo>
                      <a:pt x="2803" y="16912"/>
                      <a:pt x="2136" y="16045"/>
                      <a:pt x="2336" y="14711"/>
                    </a:cubicBezTo>
                    <a:cubicBezTo>
                      <a:pt x="2403" y="14344"/>
                      <a:pt x="2536" y="13910"/>
                      <a:pt x="2669" y="13543"/>
                    </a:cubicBezTo>
                    <a:cubicBezTo>
                      <a:pt x="3070" y="12509"/>
                      <a:pt x="3036" y="11475"/>
                      <a:pt x="2636" y="10474"/>
                    </a:cubicBezTo>
                    <a:cubicBezTo>
                      <a:pt x="2202" y="9407"/>
                      <a:pt x="2069" y="8340"/>
                      <a:pt x="2169" y="7239"/>
                    </a:cubicBezTo>
                    <a:cubicBezTo>
                      <a:pt x="2303" y="6071"/>
                      <a:pt x="2002" y="5004"/>
                      <a:pt x="1035" y="4203"/>
                    </a:cubicBezTo>
                    <a:cubicBezTo>
                      <a:pt x="701" y="3903"/>
                      <a:pt x="468" y="3503"/>
                      <a:pt x="234" y="3069"/>
                    </a:cubicBezTo>
                    <a:cubicBezTo>
                      <a:pt x="1" y="2535"/>
                      <a:pt x="68" y="2235"/>
                      <a:pt x="635" y="2035"/>
                    </a:cubicBezTo>
                    <a:cubicBezTo>
                      <a:pt x="1068" y="1868"/>
                      <a:pt x="1569" y="1668"/>
                      <a:pt x="2069" y="1701"/>
                    </a:cubicBezTo>
                    <a:cubicBezTo>
                      <a:pt x="3470" y="1835"/>
                      <a:pt x="4537" y="1234"/>
                      <a:pt x="5638" y="567"/>
                    </a:cubicBezTo>
                    <a:cubicBezTo>
                      <a:pt x="5838" y="467"/>
                      <a:pt x="6005" y="300"/>
                      <a:pt x="6205" y="200"/>
                    </a:cubicBezTo>
                    <a:cubicBezTo>
                      <a:pt x="6672" y="0"/>
                      <a:pt x="7206" y="167"/>
                      <a:pt x="7406" y="567"/>
                    </a:cubicBezTo>
                    <a:cubicBezTo>
                      <a:pt x="8040" y="1635"/>
                      <a:pt x="8607" y="2635"/>
                      <a:pt x="9207" y="3670"/>
                    </a:cubicBezTo>
                    <a:cubicBezTo>
                      <a:pt x="9875" y="4870"/>
                      <a:pt x="9841" y="5337"/>
                      <a:pt x="8907" y="6338"/>
                    </a:cubicBezTo>
                    <a:cubicBezTo>
                      <a:pt x="7540" y="7839"/>
                      <a:pt x="7506" y="8006"/>
                      <a:pt x="8507" y="9874"/>
                    </a:cubicBezTo>
                    <a:cubicBezTo>
                      <a:pt x="8807" y="10474"/>
                      <a:pt x="8874" y="11008"/>
                      <a:pt x="8674" y="11575"/>
                    </a:cubicBezTo>
                    <a:cubicBezTo>
                      <a:pt x="8407" y="12309"/>
                      <a:pt x="8207" y="13043"/>
                      <a:pt x="8040" y="13810"/>
                    </a:cubicBezTo>
                    <a:cubicBezTo>
                      <a:pt x="7740" y="14811"/>
                      <a:pt x="7740" y="14811"/>
                      <a:pt x="6739" y="147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420;p61">
                <a:extLst>
                  <a:ext uri="{FF2B5EF4-FFF2-40B4-BE49-F238E27FC236}">
                    <a16:creationId xmlns:a16="http://schemas.microsoft.com/office/drawing/2014/main" id="{DC1B0BD5-E5E3-4947-89D1-BDBD82BB2F88}"/>
                  </a:ext>
                </a:extLst>
              </p:cNvPr>
              <p:cNvSpPr/>
              <p:nvPr/>
            </p:nvSpPr>
            <p:spPr>
              <a:xfrm>
                <a:off x="8247583" y="4257167"/>
                <a:ext cx="271094" cy="236539"/>
              </a:xfrm>
              <a:custGeom>
                <a:avLst/>
                <a:gdLst/>
                <a:ahLst/>
                <a:cxnLst/>
                <a:rect l="l" t="t" r="r" b="b"/>
                <a:pathLst>
                  <a:path w="11509" h="10042" extrusionOk="0">
                    <a:moveTo>
                      <a:pt x="3836" y="9207"/>
                    </a:moveTo>
                    <a:cubicBezTo>
                      <a:pt x="3102" y="8774"/>
                      <a:pt x="2802" y="8173"/>
                      <a:pt x="2802" y="7439"/>
                    </a:cubicBezTo>
                    <a:cubicBezTo>
                      <a:pt x="2869" y="5271"/>
                      <a:pt x="1835" y="3603"/>
                      <a:pt x="534" y="2035"/>
                    </a:cubicBezTo>
                    <a:cubicBezTo>
                      <a:pt x="200" y="1602"/>
                      <a:pt x="0" y="1202"/>
                      <a:pt x="300" y="668"/>
                    </a:cubicBezTo>
                    <a:cubicBezTo>
                      <a:pt x="567" y="101"/>
                      <a:pt x="1068" y="1"/>
                      <a:pt x="1668" y="67"/>
                    </a:cubicBezTo>
                    <a:cubicBezTo>
                      <a:pt x="2168" y="101"/>
                      <a:pt x="2669" y="234"/>
                      <a:pt x="3169" y="268"/>
                    </a:cubicBezTo>
                    <a:cubicBezTo>
                      <a:pt x="3836" y="334"/>
                      <a:pt x="4503" y="268"/>
                      <a:pt x="5171" y="368"/>
                    </a:cubicBezTo>
                    <a:cubicBezTo>
                      <a:pt x="5871" y="434"/>
                      <a:pt x="6605" y="534"/>
                      <a:pt x="7272" y="701"/>
                    </a:cubicBezTo>
                    <a:cubicBezTo>
                      <a:pt x="8006" y="901"/>
                      <a:pt x="8706" y="1235"/>
                      <a:pt x="9574" y="1602"/>
                    </a:cubicBezTo>
                    <a:cubicBezTo>
                      <a:pt x="10041" y="2436"/>
                      <a:pt x="10674" y="3537"/>
                      <a:pt x="11242" y="4571"/>
                    </a:cubicBezTo>
                    <a:cubicBezTo>
                      <a:pt x="11508" y="5038"/>
                      <a:pt x="11375" y="5271"/>
                      <a:pt x="10875" y="5538"/>
                    </a:cubicBezTo>
                    <a:cubicBezTo>
                      <a:pt x="10508" y="5738"/>
                      <a:pt x="10074" y="5872"/>
                      <a:pt x="9707" y="6105"/>
                    </a:cubicBezTo>
                    <a:cubicBezTo>
                      <a:pt x="9173" y="6505"/>
                      <a:pt x="9173" y="6672"/>
                      <a:pt x="9407" y="7273"/>
                    </a:cubicBezTo>
                    <a:cubicBezTo>
                      <a:pt x="9674" y="7940"/>
                      <a:pt x="9941" y="8573"/>
                      <a:pt x="10074" y="9241"/>
                    </a:cubicBezTo>
                    <a:cubicBezTo>
                      <a:pt x="10207" y="9841"/>
                      <a:pt x="9907" y="10041"/>
                      <a:pt x="9374" y="10008"/>
                    </a:cubicBezTo>
                    <a:cubicBezTo>
                      <a:pt x="8740" y="9908"/>
                      <a:pt x="8239" y="9674"/>
                      <a:pt x="7806" y="9207"/>
                    </a:cubicBezTo>
                    <a:cubicBezTo>
                      <a:pt x="7339" y="8740"/>
                      <a:pt x="6838" y="8273"/>
                      <a:pt x="6238" y="7940"/>
                    </a:cubicBezTo>
                    <a:cubicBezTo>
                      <a:pt x="5337" y="7373"/>
                      <a:pt x="4937" y="7506"/>
                      <a:pt x="4403" y="8407"/>
                    </a:cubicBezTo>
                    <a:cubicBezTo>
                      <a:pt x="4337" y="8573"/>
                      <a:pt x="4203" y="8740"/>
                      <a:pt x="4103" y="8907"/>
                    </a:cubicBezTo>
                    <a:cubicBezTo>
                      <a:pt x="4070" y="9040"/>
                      <a:pt x="3970" y="9074"/>
                      <a:pt x="3836" y="920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421;p61">
                <a:extLst>
                  <a:ext uri="{FF2B5EF4-FFF2-40B4-BE49-F238E27FC236}">
                    <a16:creationId xmlns:a16="http://schemas.microsoft.com/office/drawing/2014/main" id="{D04EBF21-4E2E-45DD-8A90-3D6710273D7C}"/>
                  </a:ext>
                </a:extLst>
              </p:cNvPr>
              <p:cNvSpPr/>
              <p:nvPr/>
            </p:nvSpPr>
            <p:spPr>
              <a:xfrm>
                <a:off x="6372769" y="3344131"/>
                <a:ext cx="146182" cy="278185"/>
              </a:xfrm>
              <a:custGeom>
                <a:avLst/>
                <a:gdLst/>
                <a:ahLst/>
                <a:cxnLst/>
                <a:rect l="l" t="t" r="r" b="b"/>
                <a:pathLst>
                  <a:path w="6206" h="11810" extrusionOk="0">
                    <a:moveTo>
                      <a:pt x="1" y="5638"/>
                    </a:moveTo>
                    <a:cubicBezTo>
                      <a:pt x="68" y="4337"/>
                      <a:pt x="401" y="3436"/>
                      <a:pt x="1402" y="2936"/>
                    </a:cubicBezTo>
                    <a:cubicBezTo>
                      <a:pt x="2436" y="2402"/>
                      <a:pt x="3337" y="1602"/>
                      <a:pt x="4071" y="668"/>
                    </a:cubicBezTo>
                    <a:cubicBezTo>
                      <a:pt x="4337" y="401"/>
                      <a:pt x="4771" y="1"/>
                      <a:pt x="5071" y="1"/>
                    </a:cubicBezTo>
                    <a:cubicBezTo>
                      <a:pt x="5605" y="67"/>
                      <a:pt x="5405" y="734"/>
                      <a:pt x="5472" y="1101"/>
                    </a:cubicBezTo>
                    <a:cubicBezTo>
                      <a:pt x="5638" y="1768"/>
                      <a:pt x="5772" y="2469"/>
                      <a:pt x="5972" y="3103"/>
                    </a:cubicBezTo>
                    <a:cubicBezTo>
                      <a:pt x="6139" y="3603"/>
                      <a:pt x="6205" y="4070"/>
                      <a:pt x="5939" y="4571"/>
                    </a:cubicBezTo>
                    <a:cubicBezTo>
                      <a:pt x="5872" y="4737"/>
                      <a:pt x="5772" y="4937"/>
                      <a:pt x="5705" y="5104"/>
                    </a:cubicBezTo>
                    <a:cubicBezTo>
                      <a:pt x="4938" y="6472"/>
                      <a:pt x="4704" y="7973"/>
                      <a:pt x="4538" y="9507"/>
                    </a:cubicBezTo>
                    <a:cubicBezTo>
                      <a:pt x="4471" y="10008"/>
                      <a:pt x="4304" y="10575"/>
                      <a:pt x="4104" y="11075"/>
                    </a:cubicBezTo>
                    <a:cubicBezTo>
                      <a:pt x="3804" y="11676"/>
                      <a:pt x="3237" y="11809"/>
                      <a:pt x="2736" y="11309"/>
                    </a:cubicBezTo>
                    <a:cubicBezTo>
                      <a:pt x="2436" y="11075"/>
                      <a:pt x="2236" y="10675"/>
                      <a:pt x="2069" y="10308"/>
                    </a:cubicBezTo>
                    <a:cubicBezTo>
                      <a:pt x="1535" y="9174"/>
                      <a:pt x="968" y="8006"/>
                      <a:pt x="468" y="6906"/>
                    </a:cubicBezTo>
                    <a:cubicBezTo>
                      <a:pt x="268" y="6439"/>
                      <a:pt x="101" y="5938"/>
                      <a:pt x="1" y="563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422;p61">
                <a:extLst>
                  <a:ext uri="{FF2B5EF4-FFF2-40B4-BE49-F238E27FC236}">
                    <a16:creationId xmlns:a16="http://schemas.microsoft.com/office/drawing/2014/main" id="{B77E8A5D-10D6-4416-A3C4-23BEA94D852E}"/>
                  </a:ext>
                </a:extLst>
              </p:cNvPr>
              <p:cNvSpPr/>
              <p:nvPr/>
            </p:nvSpPr>
            <p:spPr>
              <a:xfrm>
                <a:off x="8601954" y="4709763"/>
                <a:ext cx="266383" cy="92736"/>
              </a:xfrm>
              <a:custGeom>
                <a:avLst/>
                <a:gdLst/>
                <a:ahLst/>
                <a:cxnLst/>
                <a:rect l="l" t="t" r="r" b="b"/>
                <a:pathLst>
                  <a:path w="11309" h="3937" extrusionOk="0">
                    <a:moveTo>
                      <a:pt x="0" y="401"/>
                    </a:moveTo>
                    <a:cubicBezTo>
                      <a:pt x="467" y="0"/>
                      <a:pt x="934" y="0"/>
                      <a:pt x="1368" y="67"/>
                    </a:cubicBezTo>
                    <a:cubicBezTo>
                      <a:pt x="2302" y="301"/>
                      <a:pt x="3169" y="534"/>
                      <a:pt x="4036" y="834"/>
                    </a:cubicBezTo>
                    <a:cubicBezTo>
                      <a:pt x="4737" y="1034"/>
                      <a:pt x="5404" y="1335"/>
                      <a:pt x="6138" y="1501"/>
                    </a:cubicBezTo>
                    <a:cubicBezTo>
                      <a:pt x="6538" y="1568"/>
                      <a:pt x="7005" y="1568"/>
                      <a:pt x="7372" y="1468"/>
                    </a:cubicBezTo>
                    <a:cubicBezTo>
                      <a:pt x="8640" y="1135"/>
                      <a:pt x="9741" y="1501"/>
                      <a:pt x="10841" y="2069"/>
                    </a:cubicBezTo>
                    <a:cubicBezTo>
                      <a:pt x="11041" y="2202"/>
                      <a:pt x="11308" y="2569"/>
                      <a:pt x="11242" y="2802"/>
                    </a:cubicBezTo>
                    <a:cubicBezTo>
                      <a:pt x="11175" y="3069"/>
                      <a:pt x="10875" y="3470"/>
                      <a:pt x="10574" y="3570"/>
                    </a:cubicBezTo>
                    <a:cubicBezTo>
                      <a:pt x="9707" y="3903"/>
                      <a:pt x="8807" y="3937"/>
                      <a:pt x="7839" y="3736"/>
                    </a:cubicBezTo>
                    <a:cubicBezTo>
                      <a:pt x="6972" y="3536"/>
                      <a:pt x="6071" y="3470"/>
                      <a:pt x="5204" y="3203"/>
                    </a:cubicBezTo>
                    <a:cubicBezTo>
                      <a:pt x="4704" y="3069"/>
                      <a:pt x="4203" y="2836"/>
                      <a:pt x="3736" y="2569"/>
                    </a:cubicBezTo>
                    <a:cubicBezTo>
                      <a:pt x="3036" y="2169"/>
                      <a:pt x="2335" y="1702"/>
                      <a:pt x="1501" y="1602"/>
                    </a:cubicBezTo>
                    <a:cubicBezTo>
                      <a:pt x="834" y="1535"/>
                      <a:pt x="367" y="1068"/>
                      <a:pt x="0" y="40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423;p61">
                <a:extLst>
                  <a:ext uri="{FF2B5EF4-FFF2-40B4-BE49-F238E27FC236}">
                    <a16:creationId xmlns:a16="http://schemas.microsoft.com/office/drawing/2014/main" id="{0EBA71C7-62B8-40A2-8853-4512B90B2476}"/>
                  </a:ext>
                </a:extLst>
              </p:cNvPr>
              <p:cNvSpPr/>
              <p:nvPr/>
            </p:nvSpPr>
            <p:spPr>
              <a:xfrm>
                <a:off x="5504533" y="3920865"/>
                <a:ext cx="122604" cy="100603"/>
              </a:xfrm>
              <a:custGeom>
                <a:avLst/>
                <a:gdLst/>
                <a:ahLst/>
                <a:cxnLst/>
                <a:rect l="l" t="t" r="r" b="b"/>
                <a:pathLst>
                  <a:path w="5205" h="4271" extrusionOk="0">
                    <a:moveTo>
                      <a:pt x="0" y="2302"/>
                    </a:moveTo>
                    <a:cubicBezTo>
                      <a:pt x="200" y="2202"/>
                      <a:pt x="401" y="2136"/>
                      <a:pt x="601" y="1969"/>
                    </a:cubicBezTo>
                    <a:cubicBezTo>
                      <a:pt x="1268" y="1435"/>
                      <a:pt x="1935" y="935"/>
                      <a:pt x="2602" y="334"/>
                    </a:cubicBezTo>
                    <a:cubicBezTo>
                      <a:pt x="3002" y="1"/>
                      <a:pt x="3369" y="34"/>
                      <a:pt x="3770" y="268"/>
                    </a:cubicBezTo>
                    <a:cubicBezTo>
                      <a:pt x="4937" y="768"/>
                      <a:pt x="5204" y="1302"/>
                      <a:pt x="4704" y="2436"/>
                    </a:cubicBezTo>
                    <a:cubicBezTo>
                      <a:pt x="4604" y="2636"/>
                      <a:pt x="4570" y="2869"/>
                      <a:pt x="4504" y="3103"/>
                    </a:cubicBezTo>
                    <a:cubicBezTo>
                      <a:pt x="4170" y="3970"/>
                      <a:pt x="3403" y="4270"/>
                      <a:pt x="2535" y="3870"/>
                    </a:cubicBezTo>
                    <a:cubicBezTo>
                      <a:pt x="2335" y="3803"/>
                      <a:pt x="2102" y="3670"/>
                      <a:pt x="1935" y="3503"/>
                    </a:cubicBezTo>
                    <a:cubicBezTo>
                      <a:pt x="1034" y="2703"/>
                      <a:pt x="1034" y="2703"/>
                      <a:pt x="0" y="230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424;p61">
                <a:extLst>
                  <a:ext uri="{FF2B5EF4-FFF2-40B4-BE49-F238E27FC236}">
                    <a16:creationId xmlns:a16="http://schemas.microsoft.com/office/drawing/2014/main" id="{76538F44-90CD-48CE-8077-9DDB9378BEC1}"/>
                  </a:ext>
                </a:extLst>
              </p:cNvPr>
              <p:cNvSpPr/>
              <p:nvPr/>
            </p:nvSpPr>
            <p:spPr>
              <a:xfrm>
                <a:off x="5678962" y="3886309"/>
                <a:ext cx="77802" cy="33024"/>
              </a:xfrm>
              <a:custGeom>
                <a:avLst/>
                <a:gdLst/>
                <a:ahLst/>
                <a:cxnLst/>
                <a:rect l="l" t="t" r="r" b="b"/>
                <a:pathLst>
                  <a:path w="3303" h="1402" extrusionOk="0">
                    <a:moveTo>
                      <a:pt x="3303" y="634"/>
                    </a:moveTo>
                    <a:cubicBezTo>
                      <a:pt x="3270" y="1134"/>
                      <a:pt x="3036" y="1401"/>
                      <a:pt x="2669" y="1334"/>
                    </a:cubicBezTo>
                    <a:cubicBezTo>
                      <a:pt x="1969" y="1301"/>
                      <a:pt x="1302" y="1268"/>
                      <a:pt x="634" y="1134"/>
                    </a:cubicBezTo>
                    <a:cubicBezTo>
                      <a:pt x="301" y="1101"/>
                      <a:pt x="1" y="834"/>
                      <a:pt x="34" y="434"/>
                    </a:cubicBezTo>
                    <a:cubicBezTo>
                      <a:pt x="67" y="0"/>
                      <a:pt x="468" y="0"/>
                      <a:pt x="734" y="67"/>
                    </a:cubicBezTo>
                    <a:cubicBezTo>
                      <a:pt x="1335" y="67"/>
                      <a:pt x="1969" y="100"/>
                      <a:pt x="2502" y="234"/>
                    </a:cubicBezTo>
                    <a:cubicBezTo>
                      <a:pt x="2803" y="267"/>
                      <a:pt x="3036" y="500"/>
                      <a:pt x="3303" y="6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425;p61">
                <a:extLst>
                  <a:ext uri="{FF2B5EF4-FFF2-40B4-BE49-F238E27FC236}">
                    <a16:creationId xmlns:a16="http://schemas.microsoft.com/office/drawing/2014/main" id="{F2D05C13-3A1F-4C14-B29B-C1D9C013AECD}"/>
                  </a:ext>
                </a:extLst>
              </p:cNvPr>
              <p:cNvSpPr/>
              <p:nvPr/>
            </p:nvSpPr>
            <p:spPr>
              <a:xfrm>
                <a:off x="4429620" y="825032"/>
                <a:ext cx="61314" cy="67603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2870" extrusionOk="0">
                    <a:moveTo>
                      <a:pt x="1" y="2636"/>
                    </a:moveTo>
                    <a:cubicBezTo>
                      <a:pt x="168" y="1201"/>
                      <a:pt x="1302" y="0"/>
                      <a:pt x="2369" y="100"/>
                    </a:cubicBezTo>
                    <a:cubicBezTo>
                      <a:pt x="2603" y="1201"/>
                      <a:pt x="1669" y="1702"/>
                      <a:pt x="1135" y="2369"/>
                    </a:cubicBezTo>
                    <a:cubicBezTo>
                      <a:pt x="868" y="2669"/>
                      <a:pt x="468" y="2869"/>
                      <a:pt x="1" y="263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426;p61">
                <a:extLst>
                  <a:ext uri="{FF2B5EF4-FFF2-40B4-BE49-F238E27FC236}">
                    <a16:creationId xmlns:a16="http://schemas.microsoft.com/office/drawing/2014/main" id="{776E914F-AFEA-4930-8015-C4F5CB706519}"/>
                  </a:ext>
                </a:extLst>
              </p:cNvPr>
              <p:cNvSpPr/>
              <p:nvPr/>
            </p:nvSpPr>
            <p:spPr>
              <a:xfrm>
                <a:off x="8808607" y="4402528"/>
                <a:ext cx="47934" cy="66025"/>
              </a:xfrm>
              <a:custGeom>
                <a:avLst/>
                <a:gdLst/>
                <a:ahLst/>
                <a:cxnLst/>
                <a:rect l="l" t="t" r="r" b="b"/>
                <a:pathLst>
                  <a:path w="2035" h="2803" extrusionOk="0">
                    <a:moveTo>
                      <a:pt x="2035" y="768"/>
                    </a:moveTo>
                    <a:cubicBezTo>
                      <a:pt x="2035" y="1569"/>
                      <a:pt x="1568" y="2169"/>
                      <a:pt x="1068" y="2669"/>
                    </a:cubicBezTo>
                    <a:cubicBezTo>
                      <a:pt x="934" y="2769"/>
                      <a:pt x="534" y="2803"/>
                      <a:pt x="367" y="2703"/>
                    </a:cubicBezTo>
                    <a:cubicBezTo>
                      <a:pt x="167" y="2569"/>
                      <a:pt x="0" y="2236"/>
                      <a:pt x="0" y="2002"/>
                    </a:cubicBezTo>
                    <a:cubicBezTo>
                      <a:pt x="0" y="1435"/>
                      <a:pt x="934" y="234"/>
                      <a:pt x="1435" y="67"/>
                    </a:cubicBezTo>
                    <a:cubicBezTo>
                      <a:pt x="1768" y="1"/>
                      <a:pt x="2035" y="234"/>
                      <a:pt x="2035" y="7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427;p61">
                <a:extLst>
                  <a:ext uri="{FF2B5EF4-FFF2-40B4-BE49-F238E27FC236}">
                    <a16:creationId xmlns:a16="http://schemas.microsoft.com/office/drawing/2014/main" id="{BF8D917A-A242-417D-B659-691AE1B4C85C}"/>
                  </a:ext>
                </a:extLst>
              </p:cNvPr>
              <p:cNvSpPr/>
              <p:nvPr/>
            </p:nvSpPr>
            <p:spPr>
              <a:xfrm>
                <a:off x="5317525" y="4072515"/>
                <a:ext cx="47157" cy="44825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1903" extrusionOk="0">
                    <a:moveTo>
                      <a:pt x="267" y="1902"/>
                    </a:moveTo>
                    <a:cubicBezTo>
                      <a:pt x="200" y="1769"/>
                      <a:pt x="0" y="1502"/>
                      <a:pt x="100" y="1402"/>
                    </a:cubicBezTo>
                    <a:cubicBezTo>
                      <a:pt x="501" y="935"/>
                      <a:pt x="934" y="501"/>
                      <a:pt x="1435" y="167"/>
                    </a:cubicBezTo>
                    <a:cubicBezTo>
                      <a:pt x="1668" y="1"/>
                      <a:pt x="2002" y="401"/>
                      <a:pt x="1902" y="768"/>
                    </a:cubicBezTo>
                    <a:cubicBezTo>
                      <a:pt x="1768" y="1235"/>
                      <a:pt x="868" y="1902"/>
                      <a:pt x="267" y="190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428;p61">
                <a:extLst>
                  <a:ext uri="{FF2B5EF4-FFF2-40B4-BE49-F238E27FC236}">
                    <a16:creationId xmlns:a16="http://schemas.microsoft.com/office/drawing/2014/main" id="{2C3C2590-A90F-41B0-B9C3-F175065EA236}"/>
                  </a:ext>
                </a:extLst>
              </p:cNvPr>
              <p:cNvSpPr/>
              <p:nvPr/>
            </p:nvSpPr>
            <p:spPr>
              <a:xfrm>
                <a:off x="8689957" y="4290169"/>
                <a:ext cx="56579" cy="47181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003" extrusionOk="0">
                    <a:moveTo>
                      <a:pt x="2402" y="1802"/>
                    </a:moveTo>
                    <a:cubicBezTo>
                      <a:pt x="1601" y="2002"/>
                      <a:pt x="968" y="1869"/>
                      <a:pt x="467" y="1202"/>
                    </a:cubicBezTo>
                    <a:cubicBezTo>
                      <a:pt x="167" y="801"/>
                      <a:pt x="0" y="368"/>
                      <a:pt x="467" y="1"/>
                    </a:cubicBezTo>
                    <a:cubicBezTo>
                      <a:pt x="1301" y="268"/>
                      <a:pt x="2135" y="1001"/>
                      <a:pt x="2402" y="180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429;p61">
                <a:extLst>
                  <a:ext uri="{FF2B5EF4-FFF2-40B4-BE49-F238E27FC236}">
                    <a16:creationId xmlns:a16="http://schemas.microsoft.com/office/drawing/2014/main" id="{33D7C6B6-BDAC-4114-AD37-E9A0301E008B}"/>
                  </a:ext>
                </a:extLst>
              </p:cNvPr>
              <p:cNvSpPr/>
              <p:nvPr/>
            </p:nvSpPr>
            <p:spPr>
              <a:xfrm>
                <a:off x="6757008" y="376370"/>
                <a:ext cx="187027" cy="275028"/>
              </a:xfrm>
              <a:custGeom>
                <a:avLst/>
                <a:gdLst/>
                <a:ahLst/>
                <a:cxnLst/>
                <a:rect l="l" t="t" r="r" b="b"/>
                <a:pathLst>
                  <a:path w="7940" h="11676" extrusionOk="0">
                    <a:moveTo>
                      <a:pt x="7940" y="3003"/>
                    </a:moveTo>
                    <a:cubicBezTo>
                      <a:pt x="7773" y="3503"/>
                      <a:pt x="7639" y="3970"/>
                      <a:pt x="7439" y="4337"/>
                    </a:cubicBezTo>
                    <a:cubicBezTo>
                      <a:pt x="7139" y="4837"/>
                      <a:pt x="6805" y="5304"/>
                      <a:pt x="6472" y="5738"/>
                    </a:cubicBezTo>
                    <a:cubicBezTo>
                      <a:pt x="6105" y="6238"/>
                      <a:pt x="5938" y="6739"/>
                      <a:pt x="6405" y="7306"/>
                    </a:cubicBezTo>
                    <a:cubicBezTo>
                      <a:pt x="6739" y="7673"/>
                      <a:pt x="6772" y="8073"/>
                      <a:pt x="6472" y="8506"/>
                    </a:cubicBezTo>
                    <a:cubicBezTo>
                      <a:pt x="6072" y="9140"/>
                      <a:pt x="5972" y="9807"/>
                      <a:pt x="6038" y="10508"/>
                    </a:cubicBezTo>
                    <a:cubicBezTo>
                      <a:pt x="6038" y="10908"/>
                      <a:pt x="6038" y="11342"/>
                      <a:pt x="5571" y="11509"/>
                    </a:cubicBezTo>
                    <a:cubicBezTo>
                      <a:pt x="5138" y="11675"/>
                      <a:pt x="4771" y="11442"/>
                      <a:pt x="4470" y="11175"/>
                    </a:cubicBezTo>
                    <a:cubicBezTo>
                      <a:pt x="4270" y="11008"/>
                      <a:pt x="4104" y="10808"/>
                      <a:pt x="3970" y="10541"/>
                    </a:cubicBezTo>
                    <a:cubicBezTo>
                      <a:pt x="3503" y="9507"/>
                      <a:pt x="2636" y="8873"/>
                      <a:pt x="1668" y="8373"/>
                    </a:cubicBezTo>
                    <a:cubicBezTo>
                      <a:pt x="935" y="7939"/>
                      <a:pt x="501" y="7439"/>
                      <a:pt x="434" y="6605"/>
                    </a:cubicBezTo>
                    <a:cubicBezTo>
                      <a:pt x="401" y="6205"/>
                      <a:pt x="334" y="5838"/>
                      <a:pt x="267" y="5438"/>
                    </a:cubicBezTo>
                    <a:cubicBezTo>
                      <a:pt x="1" y="4537"/>
                      <a:pt x="401" y="3903"/>
                      <a:pt x="1068" y="3369"/>
                    </a:cubicBezTo>
                    <a:cubicBezTo>
                      <a:pt x="1668" y="2869"/>
                      <a:pt x="2269" y="2369"/>
                      <a:pt x="3203" y="2502"/>
                    </a:cubicBezTo>
                    <a:cubicBezTo>
                      <a:pt x="3670" y="2569"/>
                      <a:pt x="4070" y="2269"/>
                      <a:pt x="4270" y="1768"/>
                    </a:cubicBezTo>
                    <a:cubicBezTo>
                      <a:pt x="4404" y="1501"/>
                      <a:pt x="4571" y="1235"/>
                      <a:pt x="4704" y="1001"/>
                    </a:cubicBezTo>
                    <a:cubicBezTo>
                      <a:pt x="5238" y="100"/>
                      <a:pt x="5605" y="0"/>
                      <a:pt x="6605" y="334"/>
                    </a:cubicBezTo>
                    <a:cubicBezTo>
                      <a:pt x="6739" y="367"/>
                      <a:pt x="6906" y="401"/>
                      <a:pt x="6939" y="534"/>
                    </a:cubicBezTo>
                    <a:cubicBezTo>
                      <a:pt x="7272" y="1335"/>
                      <a:pt x="7606" y="2169"/>
                      <a:pt x="7940" y="300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430;p61">
                <a:extLst>
                  <a:ext uri="{FF2B5EF4-FFF2-40B4-BE49-F238E27FC236}">
                    <a16:creationId xmlns:a16="http://schemas.microsoft.com/office/drawing/2014/main" id="{B0B0D218-13CB-4C53-B125-AD050E84868D}"/>
                  </a:ext>
                </a:extLst>
              </p:cNvPr>
              <p:cNvSpPr/>
              <p:nvPr/>
            </p:nvSpPr>
            <p:spPr>
              <a:xfrm>
                <a:off x="7533330" y="48713"/>
                <a:ext cx="96670" cy="244383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10375" extrusionOk="0">
                    <a:moveTo>
                      <a:pt x="3770" y="0"/>
                    </a:moveTo>
                    <a:cubicBezTo>
                      <a:pt x="4103" y="234"/>
                      <a:pt x="4037" y="501"/>
                      <a:pt x="3970" y="801"/>
                    </a:cubicBezTo>
                    <a:cubicBezTo>
                      <a:pt x="3436" y="2802"/>
                      <a:pt x="3203" y="4937"/>
                      <a:pt x="1969" y="6739"/>
                    </a:cubicBezTo>
                    <a:cubicBezTo>
                      <a:pt x="1635" y="7206"/>
                      <a:pt x="1502" y="7739"/>
                      <a:pt x="1468" y="8306"/>
                    </a:cubicBezTo>
                    <a:cubicBezTo>
                      <a:pt x="1435" y="8907"/>
                      <a:pt x="1168" y="9474"/>
                      <a:pt x="968" y="10041"/>
                    </a:cubicBezTo>
                    <a:cubicBezTo>
                      <a:pt x="934" y="10208"/>
                      <a:pt x="634" y="10241"/>
                      <a:pt x="434" y="10375"/>
                    </a:cubicBezTo>
                    <a:cubicBezTo>
                      <a:pt x="334" y="10208"/>
                      <a:pt x="167" y="10041"/>
                      <a:pt x="167" y="9874"/>
                    </a:cubicBezTo>
                    <a:cubicBezTo>
                      <a:pt x="0" y="8540"/>
                      <a:pt x="101" y="7239"/>
                      <a:pt x="934" y="6038"/>
                    </a:cubicBezTo>
                    <a:cubicBezTo>
                      <a:pt x="1535" y="5104"/>
                      <a:pt x="2102" y="4203"/>
                      <a:pt x="2135" y="3036"/>
                    </a:cubicBezTo>
                    <a:cubicBezTo>
                      <a:pt x="2135" y="2302"/>
                      <a:pt x="3303" y="434"/>
                      <a:pt x="377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431;p61">
                <a:extLst>
                  <a:ext uri="{FF2B5EF4-FFF2-40B4-BE49-F238E27FC236}">
                    <a16:creationId xmlns:a16="http://schemas.microsoft.com/office/drawing/2014/main" id="{0CBC1B6F-2C9C-42EF-B24B-BB1713A8B818}"/>
                  </a:ext>
                </a:extLst>
              </p:cNvPr>
              <p:cNvSpPr/>
              <p:nvPr/>
            </p:nvSpPr>
            <p:spPr>
              <a:xfrm>
                <a:off x="6743652" y="686738"/>
                <a:ext cx="176027" cy="66802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2836" extrusionOk="0">
                    <a:moveTo>
                      <a:pt x="267" y="201"/>
                    </a:moveTo>
                    <a:cubicBezTo>
                      <a:pt x="1468" y="668"/>
                      <a:pt x="2702" y="201"/>
                      <a:pt x="3937" y="734"/>
                    </a:cubicBezTo>
                    <a:cubicBezTo>
                      <a:pt x="4337" y="901"/>
                      <a:pt x="4971" y="701"/>
                      <a:pt x="5471" y="534"/>
                    </a:cubicBezTo>
                    <a:cubicBezTo>
                      <a:pt x="6038" y="367"/>
                      <a:pt x="6605" y="0"/>
                      <a:pt x="7272" y="34"/>
                    </a:cubicBezTo>
                    <a:cubicBezTo>
                      <a:pt x="7473" y="634"/>
                      <a:pt x="7139" y="968"/>
                      <a:pt x="6839" y="1301"/>
                    </a:cubicBezTo>
                    <a:cubicBezTo>
                      <a:pt x="6472" y="1702"/>
                      <a:pt x="6038" y="2069"/>
                      <a:pt x="5605" y="2402"/>
                    </a:cubicBezTo>
                    <a:cubicBezTo>
                      <a:pt x="5271" y="2636"/>
                      <a:pt x="4837" y="2836"/>
                      <a:pt x="4470" y="2802"/>
                    </a:cubicBezTo>
                    <a:cubicBezTo>
                      <a:pt x="3370" y="2669"/>
                      <a:pt x="2302" y="2469"/>
                      <a:pt x="1268" y="2135"/>
                    </a:cubicBezTo>
                    <a:cubicBezTo>
                      <a:pt x="201" y="1835"/>
                      <a:pt x="1" y="1335"/>
                      <a:pt x="267" y="20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432;p61">
                <a:extLst>
                  <a:ext uri="{FF2B5EF4-FFF2-40B4-BE49-F238E27FC236}">
                    <a16:creationId xmlns:a16="http://schemas.microsoft.com/office/drawing/2014/main" id="{58EEC8BF-BD16-4BEC-9A59-70902A58210A}"/>
                  </a:ext>
                </a:extLst>
              </p:cNvPr>
              <p:cNvSpPr/>
              <p:nvPr/>
            </p:nvSpPr>
            <p:spPr>
              <a:xfrm>
                <a:off x="6584157" y="513864"/>
                <a:ext cx="99803" cy="135182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5739" extrusionOk="0">
                    <a:moveTo>
                      <a:pt x="4203" y="3136"/>
                    </a:moveTo>
                    <a:cubicBezTo>
                      <a:pt x="4203" y="3637"/>
                      <a:pt x="4236" y="4137"/>
                      <a:pt x="4203" y="4638"/>
                    </a:cubicBezTo>
                    <a:cubicBezTo>
                      <a:pt x="4136" y="5071"/>
                      <a:pt x="4036" y="5505"/>
                      <a:pt x="3503" y="5638"/>
                    </a:cubicBezTo>
                    <a:cubicBezTo>
                      <a:pt x="3036" y="5738"/>
                      <a:pt x="2735" y="5405"/>
                      <a:pt x="2435" y="5071"/>
                    </a:cubicBezTo>
                    <a:cubicBezTo>
                      <a:pt x="2302" y="4971"/>
                      <a:pt x="2268" y="4804"/>
                      <a:pt x="2168" y="4671"/>
                    </a:cubicBezTo>
                    <a:cubicBezTo>
                      <a:pt x="1835" y="3904"/>
                      <a:pt x="1401" y="3203"/>
                      <a:pt x="767" y="2669"/>
                    </a:cubicBezTo>
                    <a:cubicBezTo>
                      <a:pt x="334" y="2303"/>
                      <a:pt x="0" y="1836"/>
                      <a:pt x="100" y="1202"/>
                    </a:cubicBezTo>
                    <a:cubicBezTo>
                      <a:pt x="167" y="401"/>
                      <a:pt x="767" y="1"/>
                      <a:pt x="1501" y="68"/>
                    </a:cubicBezTo>
                    <a:cubicBezTo>
                      <a:pt x="1935" y="134"/>
                      <a:pt x="2335" y="134"/>
                      <a:pt x="2769" y="68"/>
                    </a:cubicBezTo>
                    <a:cubicBezTo>
                      <a:pt x="3436" y="1"/>
                      <a:pt x="3603" y="34"/>
                      <a:pt x="3836" y="635"/>
                    </a:cubicBezTo>
                    <a:cubicBezTo>
                      <a:pt x="4003" y="1002"/>
                      <a:pt x="4103" y="1469"/>
                      <a:pt x="4136" y="1869"/>
                    </a:cubicBezTo>
                    <a:cubicBezTo>
                      <a:pt x="4170" y="2303"/>
                      <a:pt x="4136" y="2736"/>
                      <a:pt x="4136" y="3170"/>
                    </a:cubicBezTo>
                    <a:cubicBezTo>
                      <a:pt x="4136" y="3136"/>
                      <a:pt x="4136" y="3136"/>
                      <a:pt x="4203" y="313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433;p61">
                <a:extLst>
                  <a:ext uri="{FF2B5EF4-FFF2-40B4-BE49-F238E27FC236}">
                    <a16:creationId xmlns:a16="http://schemas.microsoft.com/office/drawing/2014/main" id="{93F3F2BD-DB66-4472-B713-3F41E76AD734}"/>
                  </a:ext>
                </a:extLst>
              </p:cNvPr>
              <p:cNvSpPr/>
              <p:nvPr/>
            </p:nvSpPr>
            <p:spPr>
              <a:xfrm>
                <a:off x="7263030" y="586156"/>
                <a:ext cx="72314" cy="49536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2103" extrusionOk="0">
                    <a:moveTo>
                      <a:pt x="1168" y="67"/>
                    </a:moveTo>
                    <a:cubicBezTo>
                      <a:pt x="1668" y="268"/>
                      <a:pt x="2402" y="468"/>
                      <a:pt x="2769" y="1168"/>
                    </a:cubicBezTo>
                    <a:cubicBezTo>
                      <a:pt x="3069" y="1769"/>
                      <a:pt x="2836" y="2102"/>
                      <a:pt x="2236" y="2102"/>
                    </a:cubicBezTo>
                    <a:cubicBezTo>
                      <a:pt x="1802" y="2102"/>
                      <a:pt x="1335" y="2002"/>
                      <a:pt x="935" y="1935"/>
                    </a:cubicBezTo>
                    <a:cubicBezTo>
                      <a:pt x="468" y="1835"/>
                      <a:pt x="1" y="1001"/>
                      <a:pt x="134" y="568"/>
                    </a:cubicBezTo>
                    <a:cubicBezTo>
                      <a:pt x="267" y="134"/>
                      <a:pt x="601" y="1"/>
                      <a:pt x="1168" y="6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" name="Google Shape;1438;p61">
              <a:extLst>
                <a:ext uri="{FF2B5EF4-FFF2-40B4-BE49-F238E27FC236}">
                  <a16:creationId xmlns:a16="http://schemas.microsoft.com/office/drawing/2014/main" id="{4AB1E7B3-13ED-462C-9805-24081BAAFE89}"/>
                </a:ext>
              </a:extLst>
            </p:cNvPr>
            <p:cNvSpPr/>
            <p:nvPr/>
          </p:nvSpPr>
          <p:spPr>
            <a:xfrm>
              <a:off x="5704897" y="1001817"/>
              <a:ext cx="196449" cy="183894"/>
            </a:xfrm>
            <a:custGeom>
              <a:avLst/>
              <a:gdLst/>
              <a:ahLst/>
              <a:cxnLst/>
              <a:rect l="l" t="t" r="r" b="b"/>
              <a:pathLst>
                <a:path w="8340" h="7807" extrusionOk="0">
                  <a:moveTo>
                    <a:pt x="0" y="6172"/>
                  </a:moveTo>
                  <a:cubicBezTo>
                    <a:pt x="367" y="5671"/>
                    <a:pt x="6171" y="434"/>
                    <a:pt x="6839" y="1"/>
                  </a:cubicBezTo>
                  <a:cubicBezTo>
                    <a:pt x="7172" y="601"/>
                    <a:pt x="7606" y="1001"/>
                    <a:pt x="8340" y="1202"/>
                  </a:cubicBezTo>
                  <a:cubicBezTo>
                    <a:pt x="7906" y="1669"/>
                    <a:pt x="7606" y="2102"/>
                    <a:pt x="7239" y="2469"/>
                  </a:cubicBezTo>
                  <a:cubicBezTo>
                    <a:pt x="5938" y="3770"/>
                    <a:pt x="4670" y="5038"/>
                    <a:pt x="3436" y="6372"/>
                  </a:cubicBezTo>
                  <a:cubicBezTo>
                    <a:pt x="3036" y="6839"/>
                    <a:pt x="2536" y="7206"/>
                    <a:pt x="2069" y="7640"/>
                  </a:cubicBezTo>
                  <a:cubicBezTo>
                    <a:pt x="1902" y="7806"/>
                    <a:pt x="1702" y="7806"/>
                    <a:pt x="1468" y="7673"/>
                  </a:cubicBezTo>
                  <a:cubicBezTo>
                    <a:pt x="1068" y="7473"/>
                    <a:pt x="267" y="6639"/>
                    <a:pt x="0" y="617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39;p61">
              <a:extLst>
                <a:ext uri="{FF2B5EF4-FFF2-40B4-BE49-F238E27FC236}">
                  <a16:creationId xmlns:a16="http://schemas.microsoft.com/office/drawing/2014/main" id="{29C6E16F-830B-4575-8D58-24CF166CC4A9}"/>
                </a:ext>
              </a:extLst>
            </p:cNvPr>
            <p:cNvSpPr/>
            <p:nvPr/>
          </p:nvSpPr>
          <p:spPr>
            <a:xfrm>
              <a:off x="5703319" y="790453"/>
              <a:ext cx="184671" cy="175249"/>
            </a:xfrm>
            <a:custGeom>
              <a:avLst/>
              <a:gdLst/>
              <a:ahLst/>
              <a:cxnLst/>
              <a:rect l="l" t="t" r="r" b="b"/>
              <a:pathLst>
                <a:path w="7840" h="7440" extrusionOk="0">
                  <a:moveTo>
                    <a:pt x="7840" y="5905"/>
                  </a:moveTo>
                  <a:cubicBezTo>
                    <a:pt x="7439" y="6439"/>
                    <a:pt x="7072" y="6939"/>
                    <a:pt x="6672" y="7439"/>
                  </a:cubicBezTo>
                  <a:cubicBezTo>
                    <a:pt x="5705" y="7139"/>
                    <a:pt x="634" y="2736"/>
                    <a:pt x="1" y="1335"/>
                  </a:cubicBezTo>
                  <a:cubicBezTo>
                    <a:pt x="234" y="1168"/>
                    <a:pt x="401" y="968"/>
                    <a:pt x="634" y="801"/>
                  </a:cubicBezTo>
                  <a:cubicBezTo>
                    <a:pt x="968" y="568"/>
                    <a:pt x="1335" y="334"/>
                    <a:pt x="1735" y="134"/>
                  </a:cubicBezTo>
                  <a:cubicBezTo>
                    <a:pt x="1935" y="1"/>
                    <a:pt x="2102" y="67"/>
                    <a:pt x="2202" y="167"/>
                  </a:cubicBezTo>
                  <a:cubicBezTo>
                    <a:pt x="2603" y="501"/>
                    <a:pt x="2936" y="901"/>
                    <a:pt x="3270" y="1235"/>
                  </a:cubicBezTo>
                  <a:cubicBezTo>
                    <a:pt x="4637" y="2602"/>
                    <a:pt x="6005" y="3970"/>
                    <a:pt x="7373" y="5404"/>
                  </a:cubicBezTo>
                  <a:cubicBezTo>
                    <a:pt x="7573" y="5505"/>
                    <a:pt x="7740" y="5738"/>
                    <a:pt x="7840" y="590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41;p61">
              <a:extLst>
                <a:ext uri="{FF2B5EF4-FFF2-40B4-BE49-F238E27FC236}">
                  <a16:creationId xmlns:a16="http://schemas.microsoft.com/office/drawing/2014/main" id="{D24CF8EE-2152-4226-B536-3B22EFAFF283}"/>
                </a:ext>
              </a:extLst>
            </p:cNvPr>
            <p:cNvSpPr/>
            <p:nvPr/>
          </p:nvSpPr>
          <p:spPr>
            <a:xfrm>
              <a:off x="5931196" y="777874"/>
              <a:ext cx="181515" cy="177605"/>
            </a:xfrm>
            <a:custGeom>
              <a:avLst/>
              <a:gdLst/>
              <a:ahLst/>
              <a:cxnLst/>
              <a:rect l="l" t="t" r="r" b="b"/>
              <a:pathLst>
                <a:path w="7706" h="7540" extrusionOk="0">
                  <a:moveTo>
                    <a:pt x="834" y="7540"/>
                  </a:moveTo>
                  <a:cubicBezTo>
                    <a:pt x="567" y="7139"/>
                    <a:pt x="300" y="6806"/>
                    <a:pt x="0" y="6339"/>
                  </a:cubicBezTo>
                  <a:cubicBezTo>
                    <a:pt x="67" y="6172"/>
                    <a:pt x="200" y="5972"/>
                    <a:pt x="367" y="5805"/>
                  </a:cubicBezTo>
                  <a:cubicBezTo>
                    <a:pt x="767" y="5371"/>
                    <a:pt x="1134" y="5004"/>
                    <a:pt x="1501" y="4638"/>
                  </a:cubicBezTo>
                  <a:cubicBezTo>
                    <a:pt x="2802" y="3303"/>
                    <a:pt x="4103" y="2002"/>
                    <a:pt x="5337" y="668"/>
                  </a:cubicBezTo>
                  <a:cubicBezTo>
                    <a:pt x="5604" y="401"/>
                    <a:pt x="5838" y="201"/>
                    <a:pt x="6105" y="1"/>
                  </a:cubicBezTo>
                  <a:cubicBezTo>
                    <a:pt x="6805" y="535"/>
                    <a:pt x="7339" y="1168"/>
                    <a:pt x="7706" y="1902"/>
                  </a:cubicBezTo>
                  <a:cubicBezTo>
                    <a:pt x="7539" y="2469"/>
                    <a:pt x="7139" y="2803"/>
                    <a:pt x="6705" y="3070"/>
                  </a:cubicBezTo>
                  <a:cubicBezTo>
                    <a:pt x="5938" y="3704"/>
                    <a:pt x="5037" y="4304"/>
                    <a:pt x="4203" y="4871"/>
                  </a:cubicBezTo>
                  <a:cubicBezTo>
                    <a:pt x="3703" y="5238"/>
                    <a:pt x="3203" y="5672"/>
                    <a:pt x="2769" y="6072"/>
                  </a:cubicBezTo>
                  <a:cubicBezTo>
                    <a:pt x="2302" y="6506"/>
                    <a:pt x="1802" y="6872"/>
                    <a:pt x="1335" y="7306"/>
                  </a:cubicBezTo>
                  <a:cubicBezTo>
                    <a:pt x="1268" y="7373"/>
                    <a:pt x="1034" y="7440"/>
                    <a:pt x="834" y="75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50;p61">
              <a:extLst>
                <a:ext uri="{FF2B5EF4-FFF2-40B4-BE49-F238E27FC236}">
                  <a16:creationId xmlns:a16="http://schemas.microsoft.com/office/drawing/2014/main" id="{EB4FB584-0471-4F95-B069-F5063B1AC01D}"/>
                </a:ext>
              </a:extLst>
            </p:cNvPr>
            <p:cNvSpPr/>
            <p:nvPr/>
          </p:nvSpPr>
          <p:spPr>
            <a:xfrm>
              <a:off x="4928800" y="1084050"/>
              <a:ext cx="153973" cy="156582"/>
            </a:xfrm>
            <a:custGeom>
              <a:avLst/>
              <a:gdLst/>
              <a:ahLst/>
              <a:cxnLst/>
              <a:rect l="l" t="t" r="r" b="b"/>
              <a:pathLst>
                <a:path w="5972" h="6072" extrusionOk="0">
                  <a:moveTo>
                    <a:pt x="3637" y="67"/>
                  </a:moveTo>
                  <a:cubicBezTo>
                    <a:pt x="4404" y="0"/>
                    <a:pt x="4938" y="534"/>
                    <a:pt x="5338" y="1334"/>
                  </a:cubicBezTo>
                  <a:cubicBezTo>
                    <a:pt x="5972" y="2569"/>
                    <a:pt x="5872" y="3769"/>
                    <a:pt x="5138" y="4937"/>
                  </a:cubicBezTo>
                  <a:cubicBezTo>
                    <a:pt x="4771" y="5504"/>
                    <a:pt x="4237" y="5738"/>
                    <a:pt x="3637" y="5871"/>
                  </a:cubicBezTo>
                  <a:cubicBezTo>
                    <a:pt x="2803" y="6038"/>
                    <a:pt x="1969" y="6071"/>
                    <a:pt x="1335" y="5404"/>
                  </a:cubicBezTo>
                  <a:cubicBezTo>
                    <a:pt x="134" y="4170"/>
                    <a:pt x="1" y="2569"/>
                    <a:pt x="835" y="1234"/>
                  </a:cubicBezTo>
                  <a:cubicBezTo>
                    <a:pt x="1035" y="901"/>
                    <a:pt x="1468" y="667"/>
                    <a:pt x="1869" y="434"/>
                  </a:cubicBezTo>
                  <a:cubicBezTo>
                    <a:pt x="2369" y="167"/>
                    <a:pt x="2903" y="33"/>
                    <a:pt x="3637" y="67"/>
                  </a:cubicBezTo>
                  <a:close/>
                  <a:moveTo>
                    <a:pt x="5371" y="2869"/>
                  </a:moveTo>
                  <a:cubicBezTo>
                    <a:pt x="5405" y="2035"/>
                    <a:pt x="5004" y="1401"/>
                    <a:pt x="4471" y="834"/>
                  </a:cubicBezTo>
                  <a:cubicBezTo>
                    <a:pt x="4337" y="701"/>
                    <a:pt x="4170" y="667"/>
                    <a:pt x="4004" y="601"/>
                  </a:cubicBezTo>
                  <a:cubicBezTo>
                    <a:pt x="3170" y="400"/>
                    <a:pt x="2336" y="567"/>
                    <a:pt x="1635" y="1034"/>
                  </a:cubicBezTo>
                  <a:cubicBezTo>
                    <a:pt x="1035" y="1401"/>
                    <a:pt x="701" y="1935"/>
                    <a:pt x="701" y="2602"/>
                  </a:cubicBezTo>
                  <a:cubicBezTo>
                    <a:pt x="668" y="3469"/>
                    <a:pt x="968" y="4236"/>
                    <a:pt x="1502" y="4904"/>
                  </a:cubicBezTo>
                  <a:cubicBezTo>
                    <a:pt x="1802" y="5237"/>
                    <a:pt x="2169" y="5437"/>
                    <a:pt x="2669" y="5504"/>
                  </a:cubicBezTo>
                  <a:cubicBezTo>
                    <a:pt x="3236" y="5537"/>
                    <a:pt x="3803" y="5404"/>
                    <a:pt x="4304" y="5104"/>
                  </a:cubicBezTo>
                  <a:cubicBezTo>
                    <a:pt x="4504" y="5004"/>
                    <a:pt x="4737" y="4837"/>
                    <a:pt x="4871" y="4603"/>
                  </a:cubicBezTo>
                  <a:cubicBezTo>
                    <a:pt x="5171" y="4103"/>
                    <a:pt x="5405" y="3536"/>
                    <a:pt x="5371" y="28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451;p61">
              <a:extLst>
                <a:ext uri="{FF2B5EF4-FFF2-40B4-BE49-F238E27FC236}">
                  <a16:creationId xmlns:a16="http://schemas.microsoft.com/office/drawing/2014/main" id="{CA5A23E5-F0C4-4352-BBF3-0D7718F619EF}"/>
                </a:ext>
              </a:extLst>
            </p:cNvPr>
            <p:cNvSpPr/>
            <p:nvPr/>
          </p:nvSpPr>
          <p:spPr>
            <a:xfrm>
              <a:off x="4970999" y="1122821"/>
              <a:ext cx="46380" cy="49536"/>
            </a:xfrm>
            <a:custGeom>
              <a:avLst/>
              <a:gdLst/>
              <a:ahLst/>
              <a:cxnLst/>
              <a:rect l="l" t="t" r="r" b="b"/>
              <a:pathLst>
                <a:path w="1969" h="2103" extrusionOk="0">
                  <a:moveTo>
                    <a:pt x="1335" y="1535"/>
                  </a:moveTo>
                  <a:cubicBezTo>
                    <a:pt x="1535" y="1035"/>
                    <a:pt x="1168" y="501"/>
                    <a:pt x="1502" y="1"/>
                  </a:cubicBezTo>
                  <a:cubicBezTo>
                    <a:pt x="1802" y="334"/>
                    <a:pt x="1669" y="701"/>
                    <a:pt x="1702" y="1068"/>
                  </a:cubicBezTo>
                  <a:cubicBezTo>
                    <a:pt x="1735" y="1402"/>
                    <a:pt x="1969" y="1802"/>
                    <a:pt x="1669" y="2102"/>
                  </a:cubicBezTo>
                  <a:lnTo>
                    <a:pt x="401" y="2102"/>
                  </a:lnTo>
                  <a:cubicBezTo>
                    <a:pt x="134" y="2102"/>
                    <a:pt x="1" y="2002"/>
                    <a:pt x="34" y="1835"/>
                  </a:cubicBezTo>
                  <a:cubicBezTo>
                    <a:pt x="68" y="1602"/>
                    <a:pt x="301" y="1502"/>
                    <a:pt x="501" y="1569"/>
                  </a:cubicBezTo>
                  <a:cubicBezTo>
                    <a:pt x="801" y="1669"/>
                    <a:pt x="1068" y="1635"/>
                    <a:pt x="1335" y="15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53;p61">
              <a:extLst>
                <a:ext uri="{FF2B5EF4-FFF2-40B4-BE49-F238E27FC236}">
                  <a16:creationId xmlns:a16="http://schemas.microsoft.com/office/drawing/2014/main" id="{6D59517E-72C7-48C6-8D4E-9DADBE1DFF94}"/>
                </a:ext>
              </a:extLst>
            </p:cNvPr>
            <p:cNvSpPr/>
            <p:nvPr/>
          </p:nvSpPr>
          <p:spPr>
            <a:xfrm>
              <a:off x="7112176" y="3815853"/>
              <a:ext cx="70751" cy="75972"/>
            </a:xfrm>
            <a:custGeom>
              <a:avLst/>
              <a:gdLst/>
              <a:ahLst/>
              <a:cxnLst/>
              <a:rect l="l" t="t" r="r" b="b"/>
              <a:pathLst>
                <a:path w="2703" h="2903" extrusionOk="0">
                  <a:moveTo>
                    <a:pt x="2602" y="2669"/>
                  </a:moveTo>
                  <a:cubicBezTo>
                    <a:pt x="1735" y="2903"/>
                    <a:pt x="901" y="2636"/>
                    <a:pt x="34" y="2736"/>
                  </a:cubicBezTo>
                  <a:cubicBezTo>
                    <a:pt x="34" y="2569"/>
                    <a:pt x="0" y="2436"/>
                    <a:pt x="0" y="2302"/>
                  </a:cubicBezTo>
                  <a:cubicBezTo>
                    <a:pt x="67" y="1902"/>
                    <a:pt x="167" y="1435"/>
                    <a:pt x="267" y="1001"/>
                  </a:cubicBezTo>
                  <a:cubicBezTo>
                    <a:pt x="401" y="634"/>
                    <a:pt x="667" y="401"/>
                    <a:pt x="1001" y="167"/>
                  </a:cubicBezTo>
                  <a:cubicBezTo>
                    <a:pt x="1368" y="0"/>
                    <a:pt x="1835" y="101"/>
                    <a:pt x="2068" y="434"/>
                  </a:cubicBezTo>
                  <a:cubicBezTo>
                    <a:pt x="2435" y="968"/>
                    <a:pt x="2702" y="1969"/>
                    <a:pt x="2602" y="26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54;p61">
              <a:extLst>
                <a:ext uri="{FF2B5EF4-FFF2-40B4-BE49-F238E27FC236}">
                  <a16:creationId xmlns:a16="http://schemas.microsoft.com/office/drawing/2014/main" id="{8E96F6C8-5A40-47A6-8275-3364DA650B26}"/>
                </a:ext>
              </a:extLst>
            </p:cNvPr>
            <p:cNvSpPr/>
            <p:nvPr/>
          </p:nvSpPr>
          <p:spPr>
            <a:xfrm>
              <a:off x="7233175" y="3821567"/>
              <a:ext cx="70748" cy="66304"/>
            </a:xfrm>
            <a:custGeom>
              <a:avLst/>
              <a:gdLst/>
              <a:ahLst/>
              <a:cxnLst/>
              <a:rect l="l" t="t" r="r" b="b"/>
              <a:pathLst>
                <a:path w="2670" h="2503" extrusionOk="0">
                  <a:moveTo>
                    <a:pt x="67" y="2436"/>
                  </a:moveTo>
                  <a:cubicBezTo>
                    <a:pt x="1" y="1702"/>
                    <a:pt x="167" y="1035"/>
                    <a:pt x="534" y="501"/>
                  </a:cubicBezTo>
                  <a:cubicBezTo>
                    <a:pt x="868" y="1"/>
                    <a:pt x="1435" y="1"/>
                    <a:pt x="1902" y="401"/>
                  </a:cubicBezTo>
                  <a:cubicBezTo>
                    <a:pt x="2436" y="935"/>
                    <a:pt x="2569" y="1602"/>
                    <a:pt x="2669" y="2369"/>
                  </a:cubicBezTo>
                  <a:cubicBezTo>
                    <a:pt x="1735" y="2436"/>
                    <a:pt x="935" y="2503"/>
                    <a:pt x="67" y="24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55;p61">
              <a:extLst>
                <a:ext uri="{FF2B5EF4-FFF2-40B4-BE49-F238E27FC236}">
                  <a16:creationId xmlns:a16="http://schemas.microsoft.com/office/drawing/2014/main" id="{05308255-F5FF-44D3-A20D-E83197BB4245}"/>
                </a:ext>
              </a:extLst>
            </p:cNvPr>
            <p:cNvSpPr/>
            <p:nvPr/>
          </p:nvSpPr>
          <p:spPr>
            <a:xfrm>
              <a:off x="6994300" y="3827183"/>
              <a:ext cx="59752" cy="62293"/>
            </a:xfrm>
            <a:custGeom>
              <a:avLst/>
              <a:gdLst/>
              <a:ahLst/>
              <a:cxnLst/>
              <a:rect l="l" t="t" r="r" b="b"/>
              <a:pathLst>
                <a:path w="2369" h="2469" extrusionOk="0">
                  <a:moveTo>
                    <a:pt x="2302" y="2435"/>
                  </a:moveTo>
                  <a:cubicBezTo>
                    <a:pt x="1535" y="2435"/>
                    <a:pt x="801" y="2468"/>
                    <a:pt x="0" y="2468"/>
                  </a:cubicBezTo>
                  <a:cubicBezTo>
                    <a:pt x="0" y="1668"/>
                    <a:pt x="67" y="967"/>
                    <a:pt x="634" y="434"/>
                  </a:cubicBezTo>
                  <a:cubicBezTo>
                    <a:pt x="1034" y="0"/>
                    <a:pt x="1535" y="100"/>
                    <a:pt x="1868" y="567"/>
                  </a:cubicBezTo>
                  <a:cubicBezTo>
                    <a:pt x="2168" y="967"/>
                    <a:pt x="2369" y="1835"/>
                    <a:pt x="2302" y="24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56;p61">
              <a:extLst>
                <a:ext uri="{FF2B5EF4-FFF2-40B4-BE49-F238E27FC236}">
                  <a16:creationId xmlns:a16="http://schemas.microsoft.com/office/drawing/2014/main" id="{56C08C2B-6F46-4178-A5BE-1BBC3026E5E2}"/>
                </a:ext>
              </a:extLst>
            </p:cNvPr>
            <p:cNvSpPr/>
            <p:nvPr/>
          </p:nvSpPr>
          <p:spPr>
            <a:xfrm>
              <a:off x="6907876" y="3825045"/>
              <a:ext cx="38526" cy="63629"/>
            </a:xfrm>
            <a:custGeom>
              <a:avLst/>
              <a:gdLst/>
              <a:ahLst/>
              <a:cxnLst/>
              <a:rect l="l" t="t" r="r" b="b"/>
              <a:pathLst>
                <a:path w="1435" h="2370" extrusionOk="0">
                  <a:moveTo>
                    <a:pt x="1435" y="2369"/>
                  </a:moveTo>
                  <a:cubicBezTo>
                    <a:pt x="1001" y="2369"/>
                    <a:pt x="701" y="2369"/>
                    <a:pt x="367" y="2336"/>
                  </a:cubicBezTo>
                  <a:cubicBezTo>
                    <a:pt x="167" y="2336"/>
                    <a:pt x="34" y="2236"/>
                    <a:pt x="0" y="2036"/>
                  </a:cubicBezTo>
                  <a:cubicBezTo>
                    <a:pt x="0" y="1335"/>
                    <a:pt x="34" y="601"/>
                    <a:pt x="434" y="1"/>
                  </a:cubicBezTo>
                  <a:cubicBezTo>
                    <a:pt x="768" y="34"/>
                    <a:pt x="934" y="168"/>
                    <a:pt x="1034" y="434"/>
                  </a:cubicBezTo>
                  <a:cubicBezTo>
                    <a:pt x="1368" y="1068"/>
                    <a:pt x="1368" y="1702"/>
                    <a:pt x="1435" y="23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57;p61">
              <a:extLst>
                <a:ext uri="{FF2B5EF4-FFF2-40B4-BE49-F238E27FC236}">
                  <a16:creationId xmlns:a16="http://schemas.microsoft.com/office/drawing/2014/main" id="{D0336DD0-9E65-40C6-96C3-ED140A7E6944}"/>
                </a:ext>
              </a:extLst>
            </p:cNvPr>
            <p:cNvSpPr/>
            <p:nvPr/>
          </p:nvSpPr>
          <p:spPr>
            <a:xfrm>
              <a:off x="7344750" y="3838120"/>
              <a:ext cx="46375" cy="49757"/>
            </a:xfrm>
            <a:custGeom>
              <a:avLst/>
              <a:gdLst/>
              <a:ahLst/>
              <a:cxnLst/>
              <a:rect l="l" t="t" r="r" b="b"/>
              <a:pathLst>
                <a:path w="1835" h="1969" extrusionOk="0">
                  <a:moveTo>
                    <a:pt x="0" y="1835"/>
                  </a:moveTo>
                  <a:cubicBezTo>
                    <a:pt x="0" y="1302"/>
                    <a:pt x="167" y="868"/>
                    <a:pt x="400" y="501"/>
                  </a:cubicBezTo>
                  <a:cubicBezTo>
                    <a:pt x="801" y="1"/>
                    <a:pt x="1368" y="67"/>
                    <a:pt x="1635" y="634"/>
                  </a:cubicBezTo>
                  <a:cubicBezTo>
                    <a:pt x="1801" y="1001"/>
                    <a:pt x="1835" y="1402"/>
                    <a:pt x="1735" y="1835"/>
                  </a:cubicBezTo>
                  <a:cubicBezTo>
                    <a:pt x="1168" y="1969"/>
                    <a:pt x="567" y="1902"/>
                    <a:pt x="0" y="18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58;p61">
              <a:extLst>
                <a:ext uri="{FF2B5EF4-FFF2-40B4-BE49-F238E27FC236}">
                  <a16:creationId xmlns:a16="http://schemas.microsoft.com/office/drawing/2014/main" id="{12B31CBA-1DEE-4DE4-83AF-281ED7FE4F76}"/>
                </a:ext>
              </a:extLst>
            </p:cNvPr>
            <p:cNvSpPr/>
            <p:nvPr/>
          </p:nvSpPr>
          <p:spPr>
            <a:xfrm>
              <a:off x="6826150" y="3827320"/>
              <a:ext cx="38525" cy="54280"/>
            </a:xfrm>
            <a:custGeom>
              <a:avLst/>
              <a:gdLst/>
              <a:ahLst/>
              <a:cxnLst/>
              <a:rect l="l" t="t" r="r" b="b"/>
              <a:pathLst>
                <a:path w="1469" h="2069" extrusionOk="0">
                  <a:moveTo>
                    <a:pt x="1469" y="1935"/>
                  </a:moveTo>
                  <a:cubicBezTo>
                    <a:pt x="801" y="2069"/>
                    <a:pt x="635" y="2036"/>
                    <a:pt x="34" y="1769"/>
                  </a:cubicBezTo>
                  <a:cubicBezTo>
                    <a:pt x="1" y="1235"/>
                    <a:pt x="201" y="735"/>
                    <a:pt x="368" y="268"/>
                  </a:cubicBezTo>
                  <a:cubicBezTo>
                    <a:pt x="468" y="34"/>
                    <a:pt x="768" y="1"/>
                    <a:pt x="935" y="201"/>
                  </a:cubicBezTo>
                  <a:cubicBezTo>
                    <a:pt x="1002" y="268"/>
                    <a:pt x="1102" y="401"/>
                    <a:pt x="1135" y="534"/>
                  </a:cubicBezTo>
                  <a:cubicBezTo>
                    <a:pt x="1302" y="1001"/>
                    <a:pt x="1368" y="1435"/>
                    <a:pt x="1469" y="19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59;p61">
              <a:extLst>
                <a:ext uri="{FF2B5EF4-FFF2-40B4-BE49-F238E27FC236}">
                  <a16:creationId xmlns:a16="http://schemas.microsoft.com/office/drawing/2014/main" id="{14A8EB47-627A-4416-91AC-D670E741BE30}"/>
                </a:ext>
              </a:extLst>
            </p:cNvPr>
            <p:cNvSpPr/>
            <p:nvPr/>
          </p:nvSpPr>
          <p:spPr>
            <a:xfrm>
              <a:off x="6786100" y="3454125"/>
              <a:ext cx="669483" cy="443935"/>
            </a:xfrm>
            <a:custGeom>
              <a:avLst/>
              <a:gdLst/>
              <a:ahLst/>
              <a:cxnLst/>
              <a:rect l="l" t="t" r="r" b="b"/>
              <a:pathLst>
                <a:path w="28522" h="18915" extrusionOk="0">
                  <a:moveTo>
                    <a:pt x="28354" y="12410"/>
                  </a:moveTo>
                  <a:cubicBezTo>
                    <a:pt x="28354" y="11709"/>
                    <a:pt x="28354" y="11042"/>
                    <a:pt x="28054" y="10375"/>
                  </a:cubicBezTo>
                  <a:cubicBezTo>
                    <a:pt x="27821" y="9841"/>
                    <a:pt x="27420" y="9408"/>
                    <a:pt x="26853" y="9241"/>
                  </a:cubicBezTo>
                  <a:cubicBezTo>
                    <a:pt x="26553" y="9174"/>
                    <a:pt x="26220" y="9041"/>
                    <a:pt x="25919" y="8974"/>
                  </a:cubicBezTo>
                  <a:cubicBezTo>
                    <a:pt x="24352" y="8540"/>
                    <a:pt x="22750" y="7973"/>
                    <a:pt x="21049" y="8140"/>
                  </a:cubicBezTo>
                  <a:cubicBezTo>
                    <a:pt x="20349" y="8173"/>
                    <a:pt x="20249" y="8040"/>
                    <a:pt x="20182" y="7373"/>
                  </a:cubicBezTo>
                  <a:cubicBezTo>
                    <a:pt x="20149" y="7039"/>
                    <a:pt x="20149" y="6706"/>
                    <a:pt x="20048" y="6372"/>
                  </a:cubicBezTo>
                  <a:cubicBezTo>
                    <a:pt x="19848" y="5705"/>
                    <a:pt x="19682" y="5004"/>
                    <a:pt x="19682" y="4304"/>
                  </a:cubicBezTo>
                  <a:cubicBezTo>
                    <a:pt x="19682" y="4037"/>
                    <a:pt x="19548" y="3837"/>
                    <a:pt x="19348" y="3670"/>
                  </a:cubicBezTo>
                  <a:cubicBezTo>
                    <a:pt x="18814" y="3370"/>
                    <a:pt x="18514" y="2903"/>
                    <a:pt x="18347" y="2336"/>
                  </a:cubicBezTo>
                  <a:cubicBezTo>
                    <a:pt x="18180" y="1669"/>
                    <a:pt x="17847" y="1035"/>
                    <a:pt x="17513" y="468"/>
                  </a:cubicBezTo>
                  <a:cubicBezTo>
                    <a:pt x="17347" y="168"/>
                    <a:pt x="17080" y="1"/>
                    <a:pt x="16713" y="34"/>
                  </a:cubicBezTo>
                  <a:cubicBezTo>
                    <a:pt x="16379" y="68"/>
                    <a:pt x="16046" y="34"/>
                    <a:pt x="15745" y="134"/>
                  </a:cubicBezTo>
                  <a:cubicBezTo>
                    <a:pt x="14678" y="401"/>
                    <a:pt x="13544" y="401"/>
                    <a:pt x="12476" y="568"/>
                  </a:cubicBezTo>
                  <a:cubicBezTo>
                    <a:pt x="11676" y="701"/>
                    <a:pt x="10875" y="701"/>
                    <a:pt x="10075" y="902"/>
                  </a:cubicBezTo>
                  <a:cubicBezTo>
                    <a:pt x="8840" y="1202"/>
                    <a:pt x="7640" y="1669"/>
                    <a:pt x="6405" y="2002"/>
                  </a:cubicBezTo>
                  <a:cubicBezTo>
                    <a:pt x="5805" y="2169"/>
                    <a:pt x="5171" y="2469"/>
                    <a:pt x="4637" y="2736"/>
                  </a:cubicBezTo>
                  <a:cubicBezTo>
                    <a:pt x="4337" y="2903"/>
                    <a:pt x="4004" y="3070"/>
                    <a:pt x="3904" y="3403"/>
                  </a:cubicBezTo>
                  <a:cubicBezTo>
                    <a:pt x="3804" y="4037"/>
                    <a:pt x="3403" y="4371"/>
                    <a:pt x="2736" y="4371"/>
                  </a:cubicBezTo>
                  <a:cubicBezTo>
                    <a:pt x="2369" y="4371"/>
                    <a:pt x="1969" y="4471"/>
                    <a:pt x="1702" y="4804"/>
                  </a:cubicBezTo>
                  <a:cubicBezTo>
                    <a:pt x="1368" y="5171"/>
                    <a:pt x="1068" y="5638"/>
                    <a:pt x="1035" y="6139"/>
                  </a:cubicBezTo>
                  <a:cubicBezTo>
                    <a:pt x="901" y="7073"/>
                    <a:pt x="735" y="8040"/>
                    <a:pt x="668" y="9007"/>
                  </a:cubicBezTo>
                  <a:cubicBezTo>
                    <a:pt x="535" y="10542"/>
                    <a:pt x="234" y="12076"/>
                    <a:pt x="234" y="13677"/>
                  </a:cubicBezTo>
                  <a:cubicBezTo>
                    <a:pt x="234" y="14711"/>
                    <a:pt x="68" y="15745"/>
                    <a:pt x="34" y="16813"/>
                  </a:cubicBezTo>
                  <a:cubicBezTo>
                    <a:pt x="1" y="17513"/>
                    <a:pt x="468" y="18080"/>
                    <a:pt x="1168" y="18214"/>
                  </a:cubicBezTo>
                  <a:cubicBezTo>
                    <a:pt x="2002" y="18347"/>
                    <a:pt x="2836" y="18414"/>
                    <a:pt x="3637" y="18581"/>
                  </a:cubicBezTo>
                  <a:cubicBezTo>
                    <a:pt x="5471" y="18914"/>
                    <a:pt x="7306" y="18914"/>
                    <a:pt x="9141" y="18881"/>
                  </a:cubicBezTo>
                  <a:cubicBezTo>
                    <a:pt x="11376" y="18848"/>
                    <a:pt x="13577" y="18814"/>
                    <a:pt x="15845" y="18814"/>
                  </a:cubicBezTo>
                  <a:lnTo>
                    <a:pt x="17380" y="18814"/>
                  </a:lnTo>
                  <a:cubicBezTo>
                    <a:pt x="19381" y="18748"/>
                    <a:pt x="21383" y="18714"/>
                    <a:pt x="23518" y="18681"/>
                  </a:cubicBezTo>
                  <a:cubicBezTo>
                    <a:pt x="24352" y="18714"/>
                    <a:pt x="25319" y="18748"/>
                    <a:pt x="26253" y="18748"/>
                  </a:cubicBezTo>
                  <a:cubicBezTo>
                    <a:pt x="26853" y="18748"/>
                    <a:pt x="27420" y="18681"/>
                    <a:pt x="28021" y="18581"/>
                  </a:cubicBezTo>
                  <a:cubicBezTo>
                    <a:pt x="28488" y="18514"/>
                    <a:pt x="28521" y="18381"/>
                    <a:pt x="28521" y="18014"/>
                  </a:cubicBezTo>
                  <a:cubicBezTo>
                    <a:pt x="28388" y="16146"/>
                    <a:pt x="28354" y="14311"/>
                    <a:pt x="28354" y="12410"/>
                  </a:cubicBezTo>
                  <a:close/>
                  <a:moveTo>
                    <a:pt x="3470" y="13344"/>
                  </a:moveTo>
                  <a:cubicBezTo>
                    <a:pt x="3403" y="13477"/>
                    <a:pt x="3303" y="13577"/>
                    <a:pt x="3203" y="13644"/>
                  </a:cubicBezTo>
                  <a:cubicBezTo>
                    <a:pt x="2936" y="13744"/>
                    <a:pt x="2436" y="13711"/>
                    <a:pt x="2036" y="13577"/>
                  </a:cubicBezTo>
                  <a:cubicBezTo>
                    <a:pt x="2069" y="12977"/>
                    <a:pt x="2102" y="12376"/>
                    <a:pt x="2603" y="11976"/>
                  </a:cubicBezTo>
                  <a:cubicBezTo>
                    <a:pt x="3136" y="12143"/>
                    <a:pt x="3537" y="12843"/>
                    <a:pt x="3470" y="13344"/>
                  </a:cubicBezTo>
                  <a:close/>
                  <a:moveTo>
                    <a:pt x="2669" y="9174"/>
                  </a:moveTo>
                  <a:cubicBezTo>
                    <a:pt x="2636" y="8574"/>
                    <a:pt x="2736" y="8073"/>
                    <a:pt x="3003" y="7573"/>
                  </a:cubicBezTo>
                  <a:cubicBezTo>
                    <a:pt x="3136" y="7373"/>
                    <a:pt x="3303" y="7373"/>
                    <a:pt x="3470" y="7540"/>
                  </a:cubicBezTo>
                  <a:cubicBezTo>
                    <a:pt x="3804" y="7907"/>
                    <a:pt x="3870" y="8340"/>
                    <a:pt x="3904" y="8874"/>
                  </a:cubicBezTo>
                  <a:cubicBezTo>
                    <a:pt x="3503" y="9007"/>
                    <a:pt x="3136" y="9074"/>
                    <a:pt x="2669" y="9174"/>
                  </a:cubicBezTo>
                  <a:close/>
                  <a:moveTo>
                    <a:pt x="1902" y="17914"/>
                  </a:moveTo>
                  <a:cubicBezTo>
                    <a:pt x="1869" y="17380"/>
                    <a:pt x="2069" y="16880"/>
                    <a:pt x="2236" y="16413"/>
                  </a:cubicBezTo>
                  <a:cubicBezTo>
                    <a:pt x="2336" y="16179"/>
                    <a:pt x="2636" y="16146"/>
                    <a:pt x="2803" y="16346"/>
                  </a:cubicBezTo>
                  <a:cubicBezTo>
                    <a:pt x="2870" y="16413"/>
                    <a:pt x="2970" y="16546"/>
                    <a:pt x="3003" y="16679"/>
                  </a:cubicBezTo>
                  <a:cubicBezTo>
                    <a:pt x="3136" y="17146"/>
                    <a:pt x="3203" y="17580"/>
                    <a:pt x="3303" y="18080"/>
                  </a:cubicBezTo>
                  <a:cubicBezTo>
                    <a:pt x="2669" y="18214"/>
                    <a:pt x="2503" y="18181"/>
                    <a:pt x="1902" y="17914"/>
                  </a:cubicBezTo>
                  <a:close/>
                  <a:moveTo>
                    <a:pt x="23651" y="10909"/>
                  </a:moveTo>
                  <a:cubicBezTo>
                    <a:pt x="23885" y="10909"/>
                    <a:pt x="24051" y="11009"/>
                    <a:pt x="24218" y="11242"/>
                  </a:cubicBezTo>
                  <a:cubicBezTo>
                    <a:pt x="24518" y="11743"/>
                    <a:pt x="24752" y="12310"/>
                    <a:pt x="24752" y="12877"/>
                  </a:cubicBezTo>
                  <a:cubicBezTo>
                    <a:pt x="24752" y="13210"/>
                    <a:pt x="24718" y="13244"/>
                    <a:pt x="24385" y="13344"/>
                  </a:cubicBezTo>
                  <a:cubicBezTo>
                    <a:pt x="23684" y="13477"/>
                    <a:pt x="22984" y="13344"/>
                    <a:pt x="22217" y="13244"/>
                  </a:cubicBezTo>
                  <a:cubicBezTo>
                    <a:pt x="22317" y="12577"/>
                    <a:pt x="22417" y="11976"/>
                    <a:pt x="22750" y="11409"/>
                  </a:cubicBezTo>
                  <a:cubicBezTo>
                    <a:pt x="22984" y="11075"/>
                    <a:pt x="23217" y="10909"/>
                    <a:pt x="23651" y="10909"/>
                  </a:cubicBezTo>
                  <a:close/>
                  <a:moveTo>
                    <a:pt x="16379" y="5138"/>
                  </a:moveTo>
                  <a:cubicBezTo>
                    <a:pt x="16713" y="4904"/>
                    <a:pt x="16913" y="5004"/>
                    <a:pt x="17080" y="5371"/>
                  </a:cubicBezTo>
                  <a:cubicBezTo>
                    <a:pt x="17380" y="6039"/>
                    <a:pt x="17380" y="6806"/>
                    <a:pt x="17413" y="7540"/>
                  </a:cubicBezTo>
                  <a:cubicBezTo>
                    <a:pt x="16846" y="7573"/>
                    <a:pt x="16346" y="7640"/>
                    <a:pt x="15745" y="7373"/>
                  </a:cubicBezTo>
                  <a:cubicBezTo>
                    <a:pt x="15845" y="6706"/>
                    <a:pt x="15912" y="6139"/>
                    <a:pt x="16012" y="5505"/>
                  </a:cubicBezTo>
                  <a:cubicBezTo>
                    <a:pt x="16046" y="5371"/>
                    <a:pt x="16212" y="5205"/>
                    <a:pt x="16379" y="5138"/>
                  </a:cubicBezTo>
                  <a:close/>
                  <a:moveTo>
                    <a:pt x="18748" y="13144"/>
                  </a:moveTo>
                  <a:cubicBezTo>
                    <a:pt x="18281" y="13244"/>
                    <a:pt x="16679" y="13310"/>
                    <a:pt x="16146" y="13144"/>
                  </a:cubicBezTo>
                  <a:cubicBezTo>
                    <a:pt x="16146" y="12210"/>
                    <a:pt x="16279" y="11342"/>
                    <a:pt x="16846" y="10575"/>
                  </a:cubicBezTo>
                  <a:cubicBezTo>
                    <a:pt x="17246" y="10008"/>
                    <a:pt x="18247" y="9741"/>
                    <a:pt x="18714" y="10642"/>
                  </a:cubicBezTo>
                  <a:cubicBezTo>
                    <a:pt x="18881" y="10909"/>
                    <a:pt x="18981" y="11309"/>
                    <a:pt x="19048" y="11643"/>
                  </a:cubicBezTo>
                  <a:cubicBezTo>
                    <a:pt x="19081" y="11976"/>
                    <a:pt x="19081" y="12343"/>
                    <a:pt x="19114" y="12677"/>
                  </a:cubicBezTo>
                  <a:cubicBezTo>
                    <a:pt x="19081" y="12977"/>
                    <a:pt x="18981" y="13077"/>
                    <a:pt x="18748" y="13144"/>
                  </a:cubicBezTo>
                  <a:close/>
                  <a:moveTo>
                    <a:pt x="10842" y="13044"/>
                  </a:moveTo>
                  <a:cubicBezTo>
                    <a:pt x="10642" y="12577"/>
                    <a:pt x="10775" y="12243"/>
                    <a:pt x="10875" y="11909"/>
                  </a:cubicBezTo>
                  <a:cubicBezTo>
                    <a:pt x="11009" y="11476"/>
                    <a:pt x="11175" y="11009"/>
                    <a:pt x="11376" y="10575"/>
                  </a:cubicBezTo>
                  <a:cubicBezTo>
                    <a:pt x="11509" y="10308"/>
                    <a:pt x="11709" y="10075"/>
                    <a:pt x="12076" y="10141"/>
                  </a:cubicBezTo>
                  <a:cubicBezTo>
                    <a:pt x="12443" y="10141"/>
                    <a:pt x="12810" y="10208"/>
                    <a:pt x="12977" y="10575"/>
                  </a:cubicBezTo>
                  <a:cubicBezTo>
                    <a:pt x="13310" y="11309"/>
                    <a:pt x="13377" y="12043"/>
                    <a:pt x="13377" y="12810"/>
                  </a:cubicBezTo>
                  <a:cubicBezTo>
                    <a:pt x="13377" y="13010"/>
                    <a:pt x="13310" y="13177"/>
                    <a:pt x="13077" y="13177"/>
                  </a:cubicBezTo>
                  <a:cubicBezTo>
                    <a:pt x="12310" y="13077"/>
                    <a:pt x="11542" y="13177"/>
                    <a:pt x="10842" y="13044"/>
                  </a:cubicBezTo>
                  <a:close/>
                  <a:moveTo>
                    <a:pt x="12343" y="5305"/>
                  </a:moveTo>
                  <a:cubicBezTo>
                    <a:pt x="12677" y="5305"/>
                    <a:pt x="13010" y="5338"/>
                    <a:pt x="13177" y="5672"/>
                  </a:cubicBezTo>
                  <a:cubicBezTo>
                    <a:pt x="13410" y="6205"/>
                    <a:pt x="13577" y="6739"/>
                    <a:pt x="13644" y="7339"/>
                  </a:cubicBezTo>
                  <a:cubicBezTo>
                    <a:pt x="13644" y="7506"/>
                    <a:pt x="13577" y="7673"/>
                    <a:pt x="13377" y="7706"/>
                  </a:cubicBezTo>
                  <a:cubicBezTo>
                    <a:pt x="13077" y="7773"/>
                    <a:pt x="12743" y="7873"/>
                    <a:pt x="12476" y="7907"/>
                  </a:cubicBezTo>
                  <a:cubicBezTo>
                    <a:pt x="12143" y="7973"/>
                    <a:pt x="11743" y="7907"/>
                    <a:pt x="11409" y="7873"/>
                  </a:cubicBezTo>
                  <a:cubicBezTo>
                    <a:pt x="11376" y="7073"/>
                    <a:pt x="11509" y="6372"/>
                    <a:pt x="11809" y="5705"/>
                  </a:cubicBezTo>
                  <a:cubicBezTo>
                    <a:pt x="11909" y="5505"/>
                    <a:pt x="12043" y="5305"/>
                    <a:pt x="12343" y="5305"/>
                  </a:cubicBezTo>
                  <a:close/>
                  <a:moveTo>
                    <a:pt x="6572" y="8040"/>
                  </a:moveTo>
                  <a:lnTo>
                    <a:pt x="6839" y="6806"/>
                  </a:lnTo>
                  <a:cubicBezTo>
                    <a:pt x="6872" y="6405"/>
                    <a:pt x="7073" y="6239"/>
                    <a:pt x="7473" y="6172"/>
                  </a:cubicBezTo>
                  <a:cubicBezTo>
                    <a:pt x="7840" y="6072"/>
                    <a:pt x="7906" y="6139"/>
                    <a:pt x="8073" y="6405"/>
                  </a:cubicBezTo>
                  <a:cubicBezTo>
                    <a:pt x="8340" y="6906"/>
                    <a:pt x="8474" y="7740"/>
                    <a:pt x="8373" y="8407"/>
                  </a:cubicBezTo>
                  <a:cubicBezTo>
                    <a:pt x="7840" y="8474"/>
                    <a:pt x="7239" y="8507"/>
                    <a:pt x="6639" y="8574"/>
                  </a:cubicBezTo>
                  <a:cubicBezTo>
                    <a:pt x="6572" y="8374"/>
                    <a:pt x="6539" y="8207"/>
                    <a:pt x="6572" y="8040"/>
                  </a:cubicBezTo>
                  <a:close/>
                  <a:moveTo>
                    <a:pt x="7206" y="13177"/>
                  </a:moveTo>
                  <a:cubicBezTo>
                    <a:pt x="6972" y="13210"/>
                    <a:pt x="6672" y="13210"/>
                    <a:pt x="6405" y="13210"/>
                  </a:cubicBezTo>
                  <a:cubicBezTo>
                    <a:pt x="5972" y="13244"/>
                    <a:pt x="5872" y="13177"/>
                    <a:pt x="5905" y="12643"/>
                  </a:cubicBezTo>
                  <a:cubicBezTo>
                    <a:pt x="6005" y="12009"/>
                    <a:pt x="6205" y="11376"/>
                    <a:pt x="6639" y="10809"/>
                  </a:cubicBezTo>
                  <a:cubicBezTo>
                    <a:pt x="6906" y="10375"/>
                    <a:pt x="7339" y="10375"/>
                    <a:pt x="7640" y="10842"/>
                  </a:cubicBezTo>
                  <a:cubicBezTo>
                    <a:pt x="7906" y="11242"/>
                    <a:pt x="8007" y="11709"/>
                    <a:pt x="8040" y="12176"/>
                  </a:cubicBezTo>
                  <a:cubicBezTo>
                    <a:pt x="8073" y="12910"/>
                    <a:pt x="7973" y="13077"/>
                    <a:pt x="7206" y="13177"/>
                  </a:cubicBezTo>
                  <a:close/>
                  <a:moveTo>
                    <a:pt x="5738" y="18514"/>
                  </a:moveTo>
                  <a:cubicBezTo>
                    <a:pt x="5538" y="18514"/>
                    <a:pt x="5405" y="18414"/>
                    <a:pt x="5371" y="18214"/>
                  </a:cubicBezTo>
                  <a:cubicBezTo>
                    <a:pt x="5371" y="17513"/>
                    <a:pt x="5405" y="16813"/>
                    <a:pt x="5805" y="16179"/>
                  </a:cubicBezTo>
                  <a:cubicBezTo>
                    <a:pt x="6139" y="16212"/>
                    <a:pt x="6305" y="16346"/>
                    <a:pt x="6405" y="16646"/>
                  </a:cubicBezTo>
                  <a:cubicBezTo>
                    <a:pt x="6672" y="17247"/>
                    <a:pt x="6706" y="17880"/>
                    <a:pt x="6739" y="18547"/>
                  </a:cubicBezTo>
                  <a:cubicBezTo>
                    <a:pt x="6372" y="18514"/>
                    <a:pt x="6072" y="18514"/>
                    <a:pt x="5738" y="18514"/>
                  </a:cubicBezTo>
                  <a:close/>
                  <a:moveTo>
                    <a:pt x="11309" y="18514"/>
                  </a:moveTo>
                  <a:cubicBezTo>
                    <a:pt x="10542" y="18514"/>
                    <a:pt x="9808" y="18547"/>
                    <a:pt x="9007" y="18547"/>
                  </a:cubicBezTo>
                  <a:cubicBezTo>
                    <a:pt x="9007" y="17747"/>
                    <a:pt x="9074" y="17046"/>
                    <a:pt x="9641" y="16513"/>
                  </a:cubicBezTo>
                  <a:cubicBezTo>
                    <a:pt x="10041" y="16079"/>
                    <a:pt x="10542" y="16179"/>
                    <a:pt x="10875" y="16646"/>
                  </a:cubicBezTo>
                  <a:cubicBezTo>
                    <a:pt x="11175" y="17046"/>
                    <a:pt x="11376" y="17914"/>
                    <a:pt x="11309" y="18514"/>
                  </a:cubicBezTo>
                  <a:close/>
                  <a:moveTo>
                    <a:pt x="16746" y="18414"/>
                  </a:moveTo>
                  <a:cubicBezTo>
                    <a:pt x="15879" y="18648"/>
                    <a:pt x="15045" y="18381"/>
                    <a:pt x="14178" y="18481"/>
                  </a:cubicBezTo>
                  <a:cubicBezTo>
                    <a:pt x="14178" y="18314"/>
                    <a:pt x="14144" y="18181"/>
                    <a:pt x="14144" y="18047"/>
                  </a:cubicBezTo>
                  <a:cubicBezTo>
                    <a:pt x="14211" y="17647"/>
                    <a:pt x="14311" y="17180"/>
                    <a:pt x="14411" y="16746"/>
                  </a:cubicBezTo>
                  <a:cubicBezTo>
                    <a:pt x="14545" y="16379"/>
                    <a:pt x="14811" y="16146"/>
                    <a:pt x="15145" y="15912"/>
                  </a:cubicBezTo>
                  <a:cubicBezTo>
                    <a:pt x="15512" y="15745"/>
                    <a:pt x="15979" y="15846"/>
                    <a:pt x="16212" y="16179"/>
                  </a:cubicBezTo>
                  <a:cubicBezTo>
                    <a:pt x="16579" y="16713"/>
                    <a:pt x="16846" y="17714"/>
                    <a:pt x="16746" y="18414"/>
                  </a:cubicBezTo>
                  <a:close/>
                  <a:moveTo>
                    <a:pt x="19381" y="18414"/>
                  </a:moveTo>
                  <a:cubicBezTo>
                    <a:pt x="19315" y="17680"/>
                    <a:pt x="19481" y="17013"/>
                    <a:pt x="19848" y="16479"/>
                  </a:cubicBezTo>
                  <a:cubicBezTo>
                    <a:pt x="20182" y="15979"/>
                    <a:pt x="20749" y="15979"/>
                    <a:pt x="21216" y="16379"/>
                  </a:cubicBezTo>
                  <a:cubicBezTo>
                    <a:pt x="21750" y="16913"/>
                    <a:pt x="21883" y="17580"/>
                    <a:pt x="21983" y="18347"/>
                  </a:cubicBezTo>
                  <a:cubicBezTo>
                    <a:pt x="21049" y="18414"/>
                    <a:pt x="20249" y="18481"/>
                    <a:pt x="19381" y="18414"/>
                  </a:cubicBezTo>
                  <a:close/>
                  <a:moveTo>
                    <a:pt x="25586" y="18381"/>
                  </a:moveTo>
                  <a:cubicBezTo>
                    <a:pt x="25019" y="18481"/>
                    <a:pt x="24418" y="18414"/>
                    <a:pt x="23851" y="18347"/>
                  </a:cubicBezTo>
                  <a:cubicBezTo>
                    <a:pt x="23851" y="17780"/>
                    <a:pt x="24018" y="17380"/>
                    <a:pt x="24251" y="17013"/>
                  </a:cubicBezTo>
                  <a:cubicBezTo>
                    <a:pt x="24652" y="16513"/>
                    <a:pt x="25219" y="16579"/>
                    <a:pt x="25486" y="17146"/>
                  </a:cubicBezTo>
                  <a:cubicBezTo>
                    <a:pt x="25652" y="17547"/>
                    <a:pt x="25719" y="17914"/>
                    <a:pt x="25586" y="183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60;p61">
              <a:extLst>
                <a:ext uri="{FF2B5EF4-FFF2-40B4-BE49-F238E27FC236}">
                  <a16:creationId xmlns:a16="http://schemas.microsoft.com/office/drawing/2014/main" id="{6BCFEB18-56DA-48BD-8357-DCB8A7F3D22C}"/>
                </a:ext>
              </a:extLst>
            </p:cNvPr>
            <p:cNvSpPr/>
            <p:nvPr/>
          </p:nvSpPr>
          <p:spPr>
            <a:xfrm>
              <a:off x="7157006" y="3673625"/>
              <a:ext cx="78540" cy="92475"/>
            </a:xfrm>
            <a:custGeom>
              <a:avLst/>
              <a:gdLst/>
              <a:ahLst/>
              <a:cxnLst/>
              <a:rect l="l" t="t" r="r" b="b"/>
              <a:pathLst>
                <a:path w="3004" h="3537" extrusionOk="0">
                  <a:moveTo>
                    <a:pt x="1" y="3403"/>
                  </a:moveTo>
                  <a:cubicBezTo>
                    <a:pt x="1" y="2469"/>
                    <a:pt x="168" y="1602"/>
                    <a:pt x="735" y="834"/>
                  </a:cubicBezTo>
                  <a:cubicBezTo>
                    <a:pt x="1135" y="267"/>
                    <a:pt x="2136" y="1"/>
                    <a:pt x="2603" y="901"/>
                  </a:cubicBezTo>
                  <a:cubicBezTo>
                    <a:pt x="2770" y="1201"/>
                    <a:pt x="2836" y="1568"/>
                    <a:pt x="2936" y="1902"/>
                  </a:cubicBezTo>
                  <a:cubicBezTo>
                    <a:pt x="2970" y="2235"/>
                    <a:pt x="2970" y="2602"/>
                    <a:pt x="3003" y="2936"/>
                  </a:cubicBezTo>
                  <a:cubicBezTo>
                    <a:pt x="3003" y="3203"/>
                    <a:pt x="2936" y="3303"/>
                    <a:pt x="2736" y="3336"/>
                  </a:cubicBezTo>
                  <a:cubicBezTo>
                    <a:pt x="2236" y="3536"/>
                    <a:pt x="601" y="3536"/>
                    <a:pt x="1" y="34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61;p61">
              <a:extLst>
                <a:ext uri="{FF2B5EF4-FFF2-40B4-BE49-F238E27FC236}">
                  <a16:creationId xmlns:a16="http://schemas.microsoft.com/office/drawing/2014/main" id="{0BE994FF-81AC-486F-BDFA-88B5FAB8972F}"/>
                </a:ext>
              </a:extLst>
            </p:cNvPr>
            <p:cNvSpPr/>
            <p:nvPr/>
          </p:nvSpPr>
          <p:spPr>
            <a:xfrm>
              <a:off x="7030450" y="3682736"/>
              <a:ext cx="70751" cy="80213"/>
            </a:xfrm>
            <a:custGeom>
              <a:avLst/>
              <a:gdLst/>
              <a:ahLst/>
              <a:cxnLst/>
              <a:rect l="l" t="t" r="r" b="b"/>
              <a:pathLst>
                <a:path w="2737" h="3103" extrusionOk="0">
                  <a:moveTo>
                    <a:pt x="201" y="2970"/>
                  </a:moveTo>
                  <a:cubicBezTo>
                    <a:pt x="1" y="2503"/>
                    <a:pt x="134" y="2169"/>
                    <a:pt x="234" y="1835"/>
                  </a:cubicBezTo>
                  <a:cubicBezTo>
                    <a:pt x="368" y="1402"/>
                    <a:pt x="534" y="935"/>
                    <a:pt x="735" y="501"/>
                  </a:cubicBezTo>
                  <a:cubicBezTo>
                    <a:pt x="868" y="234"/>
                    <a:pt x="1068" y="1"/>
                    <a:pt x="1435" y="67"/>
                  </a:cubicBezTo>
                  <a:cubicBezTo>
                    <a:pt x="1802" y="67"/>
                    <a:pt x="2169" y="134"/>
                    <a:pt x="2336" y="501"/>
                  </a:cubicBezTo>
                  <a:cubicBezTo>
                    <a:pt x="2669" y="1235"/>
                    <a:pt x="2736" y="1969"/>
                    <a:pt x="2736" y="2736"/>
                  </a:cubicBezTo>
                  <a:cubicBezTo>
                    <a:pt x="2736" y="2936"/>
                    <a:pt x="2669" y="3103"/>
                    <a:pt x="2436" y="3103"/>
                  </a:cubicBezTo>
                  <a:cubicBezTo>
                    <a:pt x="1669" y="3003"/>
                    <a:pt x="901" y="3103"/>
                    <a:pt x="201" y="297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62;p61">
              <a:extLst>
                <a:ext uri="{FF2B5EF4-FFF2-40B4-BE49-F238E27FC236}">
                  <a16:creationId xmlns:a16="http://schemas.microsoft.com/office/drawing/2014/main" id="{F5D36051-7DA5-4715-A47E-86CBCC7A0516}"/>
                </a:ext>
              </a:extLst>
            </p:cNvPr>
            <p:cNvSpPr/>
            <p:nvPr/>
          </p:nvSpPr>
          <p:spPr>
            <a:xfrm>
              <a:off x="7304650" y="3704713"/>
              <a:ext cx="64478" cy="65336"/>
            </a:xfrm>
            <a:custGeom>
              <a:avLst/>
              <a:gdLst/>
              <a:ahLst/>
              <a:cxnLst/>
              <a:rect l="l" t="t" r="r" b="b"/>
              <a:pathLst>
                <a:path w="2536" h="2570" extrusionOk="0">
                  <a:moveTo>
                    <a:pt x="1" y="2336"/>
                  </a:moveTo>
                  <a:cubicBezTo>
                    <a:pt x="101" y="1669"/>
                    <a:pt x="201" y="1068"/>
                    <a:pt x="534" y="501"/>
                  </a:cubicBezTo>
                  <a:cubicBezTo>
                    <a:pt x="768" y="167"/>
                    <a:pt x="1001" y="1"/>
                    <a:pt x="1435" y="1"/>
                  </a:cubicBezTo>
                  <a:cubicBezTo>
                    <a:pt x="1669" y="1"/>
                    <a:pt x="1835" y="101"/>
                    <a:pt x="2002" y="334"/>
                  </a:cubicBezTo>
                  <a:cubicBezTo>
                    <a:pt x="2302" y="835"/>
                    <a:pt x="2536" y="1402"/>
                    <a:pt x="2536" y="1969"/>
                  </a:cubicBezTo>
                  <a:cubicBezTo>
                    <a:pt x="2536" y="2302"/>
                    <a:pt x="2502" y="2336"/>
                    <a:pt x="2169" y="2436"/>
                  </a:cubicBezTo>
                  <a:cubicBezTo>
                    <a:pt x="1468" y="2569"/>
                    <a:pt x="768" y="2436"/>
                    <a:pt x="1" y="23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63;p61">
              <a:extLst>
                <a:ext uri="{FF2B5EF4-FFF2-40B4-BE49-F238E27FC236}">
                  <a16:creationId xmlns:a16="http://schemas.microsoft.com/office/drawing/2014/main" id="{99BF864E-E7D7-4C0E-A6CC-D92E74580D49}"/>
                </a:ext>
              </a:extLst>
            </p:cNvPr>
            <p:cNvSpPr/>
            <p:nvPr/>
          </p:nvSpPr>
          <p:spPr>
            <a:xfrm>
              <a:off x="6922025" y="3696925"/>
              <a:ext cx="55800" cy="70573"/>
            </a:xfrm>
            <a:custGeom>
              <a:avLst/>
              <a:gdLst/>
              <a:ahLst/>
              <a:cxnLst/>
              <a:rect l="l" t="t" r="r" b="b"/>
              <a:pathLst>
                <a:path w="2269" h="2870" extrusionOk="0">
                  <a:moveTo>
                    <a:pt x="34" y="2269"/>
                  </a:moveTo>
                  <a:cubicBezTo>
                    <a:pt x="134" y="1635"/>
                    <a:pt x="334" y="1002"/>
                    <a:pt x="768" y="435"/>
                  </a:cubicBezTo>
                  <a:cubicBezTo>
                    <a:pt x="1035" y="1"/>
                    <a:pt x="1468" y="1"/>
                    <a:pt x="1769" y="468"/>
                  </a:cubicBezTo>
                  <a:cubicBezTo>
                    <a:pt x="2035" y="868"/>
                    <a:pt x="2136" y="1335"/>
                    <a:pt x="2169" y="1802"/>
                  </a:cubicBezTo>
                  <a:cubicBezTo>
                    <a:pt x="2269" y="2536"/>
                    <a:pt x="2102" y="2703"/>
                    <a:pt x="1335" y="2803"/>
                  </a:cubicBezTo>
                  <a:cubicBezTo>
                    <a:pt x="1101" y="2836"/>
                    <a:pt x="801" y="2836"/>
                    <a:pt x="534" y="2836"/>
                  </a:cubicBezTo>
                  <a:cubicBezTo>
                    <a:pt x="34" y="2870"/>
                    <a:pt x="1" y="2836"/>
                    <a:pt x="34" y="22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464;p61">
              <a:extLst>
                <a:ext uri="{FF2B5EF4-FFF2-40B4-BE49-F238E27FC236}">
                  <a16:creationId xmlns:a16="http://schemas.microsoft.com/office/drawing/2014/main" id="{F0CD6FD0-3BA1-4A96-8E34-446688A5BB8C}"/>
                </a:ext>
              </a:extLst>
            </p:cNvPr>
            <p:cNvSpPr/>
            <p:nvPr/>
          </p:nvSpPr>
          <p:spPr>
            <a:xfrm>
              <a:off x="7051675" y="3577500"/>
              <a:ext cx="55800" cy="65669"/>
            </a:xfrm>
            <a:custGeom>
              <a:avLst/>
              <a:gdLst/>
              <a:ahLst/>
              <a:cxnLst/>
              <a:rect l="l" t="t" r="r" b="b"/>
              <a:pathLst>
                <a:path w="2269" h="2670" extrusionOk="0">
                  <a:moveTo>
                    <a:pt x="34" y="2603"/>
                  </a:moveTo>
                  <a:cubicBezTo>
                    <a:pt x="1" y="1835"/>
                    <a:pt x="134" y="1101"/>
                    <a:pt x="434" y="434"/>
                  </a:cubicBezTo>
                  <a:cubicBezTo>
                    <a:pt x="534" y="201"/>
                    <a:pt x="668" y="1"/>
                    <a:pt x="968" y="34"/>
                  </a:cubicBezTo>
                  <a:cubicBezTo>
                    <a:pt x="1302" y="34"/>
                    <a:pt x="1635" y="67"/>
                    <a:pt x="1802" y="401"/>
                  </a:cubicBezTo>
                  <a:cubicBezTo>
                    <a:pt x="2035" y="935"/>
                    <a:pt x="2202" y="1502"/>
                    <a:pt x="2269" y="2069"/>
                  </a:cubicBezTo>
                  <a:cubicBezTo>
                    <a:pt x="2269" y="2236"/>
                    <a:pt x="2202" y="2402"/>
                    <a:pt x="2002" y="2436"/>
                  </a:cubicBezTo>
                  <a:cubicBezTo>
                    <a:pt x="1702" y="2536"/>
                    <a:pt x="1368" y="2603"/>
                    <a:pt x="1101" y="2669"/>
                  </a:cubicBezTo>
                  <a:cubicBezTo>
                    <a:pt x="768" y="2669"/>
                    <a:pt x="434" y="2603"/>
                    <a:pt x="34" y="26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465;p61">
              <a:extLst>
                <a:ext uri="{FF2B5EF4-FFF2-40B4-BE49-F238E27FC236}">
                  <a16:creationId xmlns:a16="http://schemas.microsoft.com/office/drawing/2014/main" id="{9782C6E7-1988-4383-9F07-93766371E2C0}"/>
                </a:ext>
              </a:extLst>
            </p:cNvPr>
            <p:cNvSpPr/>
            <p:nvPr/>
          </p:nvSpPr>
          <p:spPr>
            <a:xfrm>
              <a:off x="6939300" y="3596148"/>
              <a:ext cx="46377" cy="59953"/>
            </a:xfrm>
            <a:custGeom>
              <a:avLst/>
              <a:gdLst/>
              <a:ahLst/>
              <a:cxnLst/>
              <a:rect l="l" t="t" r="r" b="b"/>
              <a:pathLst>
                <a:path w="1936" h="2503" extrusionOk="0">
                  <a:moveTo>
                    <a:pt x="1802" y="2336"/>
                  </a:moveTo>
                  <a:cubicBezTo>
                    <a:pt x="1268" y="2369"/>
                    <a:pt x="668" y="2402"/>
                    <a:pt x="34" y="2502"/>
                  </a:cubicBezTo>
                  <a:cubicBezTo>
                    <a:pt x="34" y="2269"/>
                    <a:pt x="1" y="2102"/>
                    <a:pt x="34" y="1935"/>
                  </a:cubicBezTo>
                  <a:lnTo>
                    <a:pt x="301" y="701"/>
                  </a:lnTo>
                  <a:cubicBezTo>
                    <a:pt x="334" y="334"/>
                    <a:pt x="535" y="167"/>
                    <a:pt x="935" y="67"/>
                  </a:cubicBezTo>
                  <a:cubicBezTo>
                    <a:pt x="1302" y="1"/>
                    <a:pt x="1368" y="34"/>
                    <a:pt x="1535" y="334"/>
                  </a:cubicBezTo>
                  <a:cubicBezTo>
                    <a:pt x="1802" y="835"/>
                    <a:pt x="1936" y="1668"/>
                    <a:pt x="1802" y="23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66;p61">
              <a:extLst>
                <a:ext uri="{FF2B5EF4-FFF2-40B4-BE49-F238E27FC236}">
                  <a16:creationId xmlns:a16="http://schemas.microsoft.com/office/drawing/2014/main" id="{531CF339-746E-462B-86D2-4DA984B5298C}"/>
                </a:ext>
              </a:extLst>
            </p:cNvPr>
            <p:cNvSpPr/>
            <p:nvPr/>
          </p:nvSpPr>
          <p:spPr>
            <a:xfrm>
              <a:off x="7153800" y="3568075"/>
              <a:ext cx="41676" cy="69720"/>
            </a:xfrm>
            <a:custGeom>
              <a:avLst/>
              <a:gdLst/>
              <a:ahLst/>
              <a:cxnLst/>
              <a:rect l="l" t="t" r="r" b="b"/>
              <a:pathLst>
                <a:path w="1635" h="2736" extrusionOk="0">
                  <a:moveTo>
                    <a:pt x="0" y="2502"/>
                  </a:moveTo>
                  <a:cubicBezTo>
                    <a:pt x="100" y="1835"/>
                    <a:pt x="167" y="1268"/>
                    <a:pt x="267" y="634"/>
                  </a:cubicBezTo>
                  <a:cubicBezTo>
                    <a:pt x="301" y="467"/>
                    <a:pt x="467" y="301"/>
                    <a:pt x="601" y="234"/>
                  </a:cubicBezTo>
                  <a:cubicBezTo>
                    <a:pt x="934" y="0"/>
                    <a:pt x="1135" y="100"/>
                    <a:pt x="1301" y="467"/>
                  </a:cubicBezTo>
                  <a:cubicBezTo>
                    <a:pt x="1602" y="1135"/>
                    <a:pt x="1602" y="1902"/>
                    <a:pt x="1635" y="2636"/>
                  </a:cubicBezTo>
                  <a:cubicBezTo>
                    <a:pt x="1135" y="2736"/>
                    <a:pt x="634" y="2736"/>
                    <a:pt x="0" y="250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67;p61">
              <a:extLst>
                <a:ext uri="{FF2B5EF4-FFF2-40B4-BE49-F238E27FC236}">
                  <a16:creationId xmlns:a16="http://schemas.microsoft.com/office/drawing/2014/main" id="{3E2FDBE9-A444-4CDE-915D-CB472A516ED5}"/>
                </a:ext>
              </a:extLst>
            </p:cNvPr>
            <p:cNvSpPr/>
            <p:nvPr/>
          </p:nvSpPr>
          <p:spPr>
            <a:xfrm>
              <a:off x="6847377" y="3617935"/>
              <a:ext cx="38524" cy="50741"/>
            </a:xfrm>
            <a:custGeom>
              <a:avLst/>
              <a:gdLst/>
              <a:ahLst/>
              <a:cxnLst/>
              <a:rect l="l" t="t" r="r" b="b"/>
              <a:pathLst>
                <a:path w="1369" h="1803" extrusionOk="0">
                  <a:moveTo>
                    <a:pt x="1368" y="1535"/>
                  </a:moveTo>
                  <a:cubicBezTo>
                    <a:pt x="901" y="1635"/>
                    <a:pt x="534" y="1702"/>
                    <a:pt x="67" y="1802"/>
                  </a:cubicBezTo>
                  <a:cubicBezTo>
                    <a:pt x="1" y="1202"/>
                    <a:pt x="134" y="701"/>
                    <a:pt x="401" y="201"/>
                  </a:cubicBezTo>
                  <a:cubicBezTo>
                    <a:pt x="534" y="1"/>
                    <a:pt x="668" y="1"/>
                    <a:pt x="868" y="168"/>
                  </a:cubicBezTo>
                  <a:cubicBezTo>
                    <a:pt x="1202" y="535"/>
                    <a:pt x="1268" y="1002"/>
                    <a:pt x="1368" y="15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68;p61">
              <a:extLst>
                <a:ext uri="{FF2B5EF4-FFF2-40B4-BE49-F238E27FC236}">
                  <a16:creationId xmlns:a16="http://schemas.microsoft.com/office/drawing/2014/main" id="{5F25CC2F-A344-4610-8576-211E9AD12498}"/>
                </a:ext>
              </a:extLst>
            </p:cNvPr>
            <p:cNvSpPr/>
            <p:nvPr/>
          </p:nvSpPr>
          <p:spPr>
            <a:xfrm>
              <a:off x="6827725" y="3727439"/>
              <a:ext cx="46374" cy="55610"/>
            </a:xfrm>
            <a:custGeom>
              <a:avLst/>
              <a:gdLst/>
              <a:ahLst/>
              <a:cxnLst/>
              <a:rect l="l" t="t" r="r" b="b"/>
              <a:pathLst>
                <a:path w="1502" h="1802" extrusionOk="0">
                  <a:moveTo>
                    <a:pt x="1" y="1635"/>
                  </a:moveTo>
                  <a:cubicBezTo>
                    <a:pt x="34" y="1001"/>
                    <a:pt x="101" y="434"/>
                    <a:pt x="601" y="0"/>
                  </a:cubicBezTo>
                  <a:cubicBezTo>
                    <a:pt x="1101" y="234"/>
                    <a:pt x="1502" y="934"/>
                    <a:pt x="1435" y="1435"/>
                  </a:cubicBezTo>
                  <a:cubicBezTo>
                    <a:pt x="1368" y="1568"/>
                    <a:pt x="1268" y="1668"/>
                    <a:pt x="1168" y="1735"/>
                  </a:cubicBezTo>
                  <a:cubicBezTo>
                    <a:pt x="935" y="1802"/>
                    <a:pt x="368" y="1768"/>
                    <a:pt x="1" y="16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476;p61">
              <a:extLst>
                <a:ext uri="{FF2B5EF4-FFF2-40B4-BE49-F238E27FC236}">
                  <a16:creationId xmlns:a16="http://schemas.microsoft.com/office/drawing/2014/main" id="{3867B5C4-BBF1-44C5-9D9F-927BED2C6B07}"/>
                </a:ext>
              </a:extLst>
            </p:cNvPr>
            <p:cNvSpPr/>
            <p:nvPr/>
          </p:nvSpPr>
          <p:spPr>
            <a:xfrm>
              <a:off x="5919394" y="3084055"/>
              <a:ext cx="41669" cy="63669"/>
            </a:xfrm>
            <a:custGeom>
              <a:avLst/>
              <a:gdLst/>
              <a:ahLst/>
              <a:cxnLst/>
              <a:rect l="l" t="t" r="r" b="b"/>
              <a:pathLst>
                <a:path w="1769" h="2703" extrusionOk="0">
                  <a:moveTo>
                    <a:pt x="435" y="0"/>
                  </a:moveTo>
                  <a:cubicBezTo>
                    <a:pt x="168" y="0"/>
                    <a:pt x="1" y="100"/>
                    <a:pt x="101" y="334"/>
                  </a:cubicBezTo>
                  <a:cubicBezTo>
                    <a:pt x="168" y="534"/>
                    <a:pt x="268" y="768"/>
                    <a:pt x="368" y="968"/>
                  </a:cubicBezTo>
                  <a:cubicBezTo>
                    <a:pt x="635" y="1468"/>
                    <a:pt x="935" y="1968"/>
                    <a:pt x="1202" y="2469"/>
                  </a:cubicBezTo>
                  <a:cubicBezTo>
                    <a:pt x="1202" y="2502"/>
                    <a:pt x="1268" y="2535"/>
                    <a:pt x="1268" y="2602"/>
                  </a:cubicBezTo>
                  <a:cubicBezTo>
                    <a:pt x="1402" y="2636"/>
                    <a:pt x="1535" y="2702"/>
                    <a:pt x="1635" y="2669"/>
                  </a:cubicBezTo>
                  <a:cubicBezTo>
                    <a:pt x="1702" y="2636"/>
                    <a:pt x="1769" y="2369"/>
                    <a:pt x="1702" y="2302"/>
                  </a:cubicBezTo>
                  <a:cubicBezTo>
                    <a:pt x="1335" y="1535"/>
                    <a:pt x="902" y="801"/>
                    <a:pt x="4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" name="Google Shape;1477;p61">
              <a:extLst>
                <a:ext uri="{FF2B5EF4-FFF2-40B4-BE49-F238E27FC236}">
                  <a16:creationId xmlns:a16="http://schemas.microsoft.com/office/drawing/2014/main" id="{4F9FEBFB-8A2C-4922-A3DE-B494AF7F345E}"/>
                </a:ext>
              </a:extLst>
            </p:cNvPr>
            <p:cNvGrpSpPr/>
            <p:nvPr/>
          </p:nvGrpSpPr>
          <p:grpSpPr>
            <a:xfrm>
              <a:off x="3973890" y="1604485"/>
              <a:ext cx="2977202" cy="2827126"/>
              <a:chOff x="3973890" y="1604485"/>
              <a:chExt cx="2977202" cy="2827126"/>
            </a:xfrm>
            <a:grpFill/>
          </p:grpSpPr>
          <p:sp>
            <p:nvSpPr>
              <p:cNvPr id="45" name="Google Shape;1478;p61">
                <a:extLst>
                  <a:ext uri="{FF2B5EF4-FFF2-40B4-BE49-F238E27FC236}">
                    <a16:creationId xmlns:a16="http://schemas.microsoft.com/office/drawing/2014/main" id="{681EE934-26C3-4F9A-8D53-290CA3AAD4C5}"/>
                  </a:ext>
                </a:extLst>
              </p:cNvPr>
              <p:cNvSpPr/>
              <p:nvPr/>
            </p:nvSpPr>
            <p:spPr>
              <a:xfrm>
                <a:off x="6378281" y="2277089"/>
                <a:ext cx="36157" cy="68380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2903" extrusionOk="0">
                    <a:moveTo>
                      <a:pt x="1468" y="2903"/>
                    </a:moveTo>
                    <a:cubicBezTo>
                      <a:pt x="1502" y="2736"/>
                      <a:pt x="1535" y="2669"/>
                      <a:pt x="1502" y="2602"/>
                    </a:cubicBezTo>
                    <a:cubicBezTo>
                      <a:pt x="1168" y="1835"/>
                      <a:pt x="868" y="1035"/>
                      <a:pt x="501" y="267"/>
                    </a:cubicBezTo>
                    <a:cubicBezTo>
                      <a:pt x="434" y="67"/>
                      <a:pt x="201" y="0"/>
                      <a:pt x="0" y="201"/>
                    </a:cubicBezTo>
                    <a:cubicBezTo>
                      <a:pt x="134" y="1101"/>
                      <a:pt x="834" y="2502"/>
                      <a:pt x="1468" y="290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479;p61">
                <a:extLst>
                  <a:ext uri="{FF2B5EF4-FFF2-40B4-BE49-F238E27FC236}">
                    <a16:creationId xmlns:a16="http://schemas.microsoft.com/office/drawing/2014/main" id="{5FFF04AC-C2AE-4E65-B655-6C1AAAF27C6C}"/>
                  </a:ext>
                </a:extLst>
              </p:cNvPr>
              <p:cNvSpPr/>
              <p:nvPr/>
            </p:nvSpPr>
            <p:spPr>
              <a:xfrm>
                <a:off x="6068690" y="1672843"/>
                <a:ext cx="35380" cy="62892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670" extrusionOk="0">
                    <a:moveTo>
                      <a:pt x="501" y="134"/>
                    </a:moveTo>
                    <a:cubicBezTo>
                      <a:pt x="468" y="34"/>
                      <a:pt x="268" y="34"/>
                      <a:pt x="134" y="1"/>
                    </a:cubicBezTo>
                    <a:cubicBezTo>
                      <a:pt x="101" y="134"/>
                      <a:pt x="1" y="268"/>
                      <a:pt x="67" y="401"/>
                    </a:cubicBezTo>
                    <a:cubicBezTo>
                      <a:pt x="334" y="1068"/>
                      <a:pt x="668" y="1735"/>
                      <a:pt x="1001" y="2369"/>
                    </a:cubicBezTo>
                    <a:cubicBezTo>
                      <a:pt x="1068" y="2436"/>
                      <a:pt x="1235" y="2536"/>
                      <a:pt x="1435" y="2669"/>
                    </a:cubicBezTo>
                    <a:cubicBezTo>
                      <a:pt x="1468" y="2402"/>
                      <a:pt x="1502" y="2236"/>
                      <a:pt x="1468" y="2169"/>
                    </a:cubicBezTo>
                    <a:cubicBezTo>
                      <a:pt x="1135" y="1502"/>
                      <a:pt x="835" y="801"/>
                      <a:pt x="501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480;p61">
                <a:extLst>
                  <a:ext uri="{FF2B5EF4-FFF2-40B4-BE49-F238E27FC236}">
                    <a16:creationId xmlns:a16="http://schemas.microsoft.com/office/drawing/2014/main" id="{BF625678-34FC-424D-9913-D4382379AA99}"/>
                  </a:ext>
                </a:extLst>
              </p:cNvPr>
              <p:cNvSpPr/>
              <p:nvPr/>
            </p:nvSpPr>
            <p:spPr>
              <a:xfrm>
                <a:off x="6274566" y="2086148"/>
                <a:ext cx="31446" cy="58958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2503" extrusionOk="0">
                    <a:moveTo>
                      <a:pt x="534" y="268"/>
                    </a:moveTo>
                    <a:cubicBezTo>
                      <a:pt x="434" y="34"/>
                      <a:pt x="200" y="1"/>
                      <a:pt x="0" y="301"/>
                    </a:cubicBezTo>
                    <a:cubicBezTo>
                      <a:pt x="234" y="1101"/>
                      <a:pt x="567" y="1802"/>
                      <a:pt x="1201" y="2502"/>
                    </a:cubicBezTo>
                    <a:cubicBezTo>
                      <a:pt x="1268" y="2302"/>
                      <a:pt x="1335" y="2169"/>
                      <a:pt x="1335" y="2102"/>
                    </a:cubicBezTo>
                    <a:cubicBezTo>
                      <a:pt x="1068" y="1502"/>
                      <a:pt x="834" y="868"/>
                      <a:pt x="534" y="2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481;p61">
                <a:extLst>
                  <a:ext uri="{FF2B5EF4-FFF2-40B4-BE49-F238E27FC236}">
                    <a16:creationId xmlns:a16="http://schemas.microsoft.com/office/drawing/2014/main" id="{19906348-2B90-4F4A-99E6-479A9921143F}"/>
                  </a:ext>
                </a:extLst>
              </p:cNvPr>
              <p:cNvSpPr/>
              <p:nvPr/>
            </p:nvSpPr>
            <p:spPr>
              <a:xfrm>
                <a:off x="6239986" y="2008368"/>
                <a:ext cx="29090" cy="56603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2403" extrusionOk="0">
                    <a:moveTo>
                      <a:pt x="167" y="67"/>
                    </a:moveTo>
                    <a:cubicBezTo>
                      <a:pt x="67" y="134"/>
                      <a:pt x="1" y="334"/>
                      <a:pt x="34" y="434"/>
                    </a:cubicBezTo>
                    <a:cubicBezTo>
                      <a:pt x="234" y="1001"/>
                      <a:pt x="501" y="1601"/>
                      <a:pt x="801" y="2169"/>
                    </a:cubicBezTo>
                    <a:cubicBezTo>
                      <a:pt x="835" y="2269"/>
                      <a:pt x="935" y="2302"/>
                      <a:pt x="1035" y="2402"/>
                    </a:cubicBezTo>
                    <a:cubicBezTo>
                      <a:pt x="1135" y="2335"/>
                      <a:pt x="1168" y="2335"/>
                      <a:pt x="1168" y="2302"/>
                    </a:cubicBezTo>
                    <a:cubicBezTo>
                      <a:pt x="1235" y="1501"/>
                      <a:pt x="801" y="901"/>
                      <a:pt x="534" y="167"/>
                    </a:cubicBezTo>
                    <a:cubicBezTo>
                      <a:pt x="434" y="100"/>
                      <a:pt x="201" y="0"/>
                      <a:pt x="167" y="6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482;p61">
                <a:extLst>
                  <a:ext uri="{FF2B5EF4-FFF2-40B4-BE49-F238E27FC236}">
                    <a16:creationId xmlns:a16="http://schemas.microsoft.com/office/drawing/2014/main" id="{963AC4D8-AF63-4BCA-912D-FFE3AED85229}"/>
                  </a:ext>
                </a:extLst>
              </p:cNvPr>
              <p:cNvSpPr/>
              <p:nvPr/>
            </p:nvSpPr>
            <p:spPr>
              <a:xfrm>
                <a:off x="6159049" y="1846494"/>
                <a:ext cx="32247" cy="54247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2303" extrusionOk="0">
                    <a:moveTo>
                      <a:pt x="134" y="1"/>
                    </a:moveTo>
                    <a:cubicBezTo>
                      <a:pt x="101" y="134"/>
                      <a:pt x="1" y="301"/>
                      <a:pt x="68" y="434"/>
                    </a:cubicBezTo>
                    <a:cubicBezTo>
                      <a:pt x="301" y="968"/>
                      <a:pt x="601" y="1502"/>
                      <a:pt x="901" y="2002"/>
                    </a:cubicBezTo>
                    <a:cubicBezTo>
                      <a:pt x="968" y="2136"/>
                      <a:pt x="1135" y="2169"/>
                      <a:pt x="1368" y="2302"/>
                    </a:cubicBezTo>
                    <a:cubicBezTo>
                      <a:pt x="1035" y="1468"/>
                      <a:pt x="801" y="801"/>
                      <a:pt x="535" y="168"/>
                    </a:cubicBezTo>
                    <a:cubicBezTo>
                      <a:pt x="468" y="34"/>
                      <a:pt x="268" y="34"/>
                      <a:pt x="13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483;p61">
                <a:extLst>
                  <a:ext uri="{FF2B5EF4-FFF2-40B4-BE49-F238E27FC236}">
                    <a16:creationId xmlns:a16="http://schemas.microsoft.com/office/drawing/2014/main" id="{4137235A-448F-40B7-A008-9AECC36F16B0}"/>
                  </a:ext>
                </a:extLst>
              </p:cNvPr>
              <p:cNvSpPr/>
              <p:nvPr/>
            </p:nvSpPr>
            <p:spPr>
              <a:xfrm>
                <a:off x="6325634" y="2183574"/>
                <a:ext cx="32247" cy="58958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2503" extrusionOk="0">
                    <a:moveTo>
                      <a:pt x="1235" y="2503"/>
                    </a:moveTo>
                    <a:lnTo>
                      <a:pt x="1368" y="2369"/>
                    </a:lnTo>
                    <a:cubicBezTo>
                      <a:pt x="1068" y="1602"/>
                      <a:pt x="834" y="868"/>
                      <a:pt x="501" y="168"/>
                    </a:cubicBezTo>
                    <a:cubicBezTo>
                      <a:pt x="434" y="68"/>
                      <a:pt x="267" y="34"/>
                      <a:pt x="134" y="1"/>
                    </a:cubicBezTo>
                    <a:cubicBezTo>
                      <a:pt x="101" y="168"/>
                      <a:pt x="1" y="335"/>
                      <a:pt x="34" y="435"/>
                    </a:cubicBezTo>
                    <a:cubicBezTo>
                      <a:pt x="267" y="1035"/>
                      <a:pt x="568" y="1602"/>
                      <a:pt x="868" y="2203"/>
                    </a:cubicBezTo>
                    <a:cubicBezTo>
                      <a:pt x="935" y="2336"/>
                      <a:pt x="1101" y="2403"/>
                      <a:pt x="1235" y="250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484;p61">
                <a:extLst>
                  <a:ext uri="{FF2B5EF4-FFF2-40B4-BE49-F238E27FC236}">
                    <a16:creationId xmlns:a16="http://schemas.microsoft.com/office/drawing/2014/main" id="{BF1697A4-4797-4238-9305-008F025F7DAE}"/>
                  </a:ext>
                </a:extLst>
              </p:cNvPr>
              <p:cNvSpPr/>
              <p:nvPr/>
            </p:nvSpPr>
            <p:spPr>
              <a:xfrm>
                <a:off x="6111914" y="1761647"/>
                <a:ext cx="35380" cy="51868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202" extrusionOk="0">
                    <a:moveTo>
                      <a:pt x="100" y="67"/>
                    </a:moveTo>
                    <a:cubicBezTo>
                      <a:pt x="34" y="200"/>
                      <a:pt x="0" y="367"/>
                      <a:pt x="34" y="467"/>
                    </a:cubicBezTo>
                    <a:cubicBezTo>
                      <a:pt x="301" y="967"/>
                      <a:pt x="601" y="1468"/>
                      <a:pt x="934" y="1935"/>
                    </a:cubicBezTo>
                    <a:cubicBezTo>
                      <a:pt x="1001" y="2068"/>
                      <a:pt x="1168" y="2102"/>
                      <a:pt x="1335" y="2202"/>
                    </a:cubicBezTo>
                    <a:lnTo>
                      <a:pt x="1501" y="2035"/>
                    </a:lnTo>
                    <a:cubicBezTo>
                      <a:pt x="1335" y="1268"/>
                      <a:pt x="801" y="701"/>
                      <a:pt x="434" y="0"/>
                    </a:cubicBezTo>
                    <a:cubicBezTo>
                      <a:pt x="434" y="0"/>
                      <a:pt x="134" y="0"/>
                      <a:pt x="100" y="6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485;p61">
                <a:extLst>
                  <a:ext uri="{FF2B5EF4-FFF2-40B4-BE49-F238E27FC236}">
                    <a16:creationId xmlns:a16="http://schemas.microsoft.com/office/drawing/2014/main" id="{B35926CB-6A07-4F45-878A-DE81E8E62A66}"/>
                  </a:ext>
                </a:extLst>
              </p:cNvPr>
              <p:cNvSpPr/>
              <p:nvPr/>
            </p:nvSpPr>
            <p:spPr>
              <a:xfrm>
                <a:off x="6200695" y="1931365"/>
                <a:ext cx="31469" cy="47958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036" extrusionOk="0">
                    <a:moveTo>
                      <a:pt x="168" y="34"/>
                    </a:moveTo>
                    <a:cubicBezTo>
                      <a:pt x="67" y="100"/>
                      <a:pt x="1" y="334"/>
                      <a:pt x="34" y="401"/>
                    </a:cubicBezTo>
                    <a:cubicBezTo>
                      <a:pt x="301" y="901"/>
                      <a:pt x="568" y="1401"/>
                      <a:pt x="868" y="1868"/>
                    </a:cubicBezTo>
                    <a:cubicBezTo>
                      <a:pt x="901" y="1935"/>
                      <a:pt x="1068" y="2002"/>
                      <a:pt x="1168" y="2035"/>
                    </a:cubicBezTo>
                    <a:cubicBezTo>
                      <a:pt x="1202" y="2002"/>
                      <a:pt x="1268" y="1935"/>
                      <a:pt x="1335" y="1902"/>
                    </a:cubicBezTo>
                    <a:cubicBezTo>
                      <a:pt x="1035" y="1268"/>
                      <a:pt x="735" y="701"/>
                      <a:pt x="434" y="67"/>
                    </a:cubicBezTo>
                    <a:cubicBezTo>
                      <a:pt x="434" y="34"/>
                      <a:pt x="201" y="0"/>
                      <a:pt x="168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486;p61">
                <a:extLst>
                  <a:ext uri="{FF2B5EF4-FFF2-40B4-BE49-F238E27FC236}">
                    <a16:creationId xmlns:a16="http://schemas.microsoft.com/office/drawing/2014/main" id="{BC219249-96F0-4613-89A4-445CAD8264B5}"/>
                  </a:ext>
                </a:extLst>
              </p:cNvPr>
              <p:cNvSpPr/>
              <p:nvPr/>
            </p:nvSpPr>
            <p:spPr>
              <a:xfrm>
                <a:off x="6027844" y="1604485"/>
                <a:ext cx="24379" cy="338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436" extrusionOk="0">
                    <a:moveTo>
                      <a:pt x="200" y="1"/>
                    </a:moveTo>
                    <a:cubicBezTo>
                      <a:pt x="134" y="67"/>
                      <a:pt x="0" y="234"/>
                      <a:pt x="0" y="268"/>
                    </a:cubicBezTo>
                    <a:cubicBezTo>
                      <a:pt x="167" y="668"/>
                      <a:pt x="267" y="1235"/>
                      <a:pt x="1034" y="1435"/>
                    </a:cubicBezTo>
                    <a:cubicBezTo>
                      <a:pt x="834" y="901"/>
                      <a:pt x="701" y="534"/>
                      <a:pt x="501" y="134"/>
                    </a:cubicBezTo>
                    <a:cubicBezTo>
                      <a:pt x="501" y="67"/>
                      <a:pt x="334" y="1"/>
                      <a:pt x="20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487;p61">
                <a:extLst>
                  <a:ext uri="{FF2B5EF4-FFF2-40B4-BE49-F238E27FC236}">
                    <a16:creationId xmlns:a16="http://schemas.microsoft.com/office/drawing/2014/main" id="{5B03D657-0199-44A6-ABCE-EEDDB377AEEB}"/>
                  </a:ext>
                </a:extLst>
              </p:cNvPr>
              <p:cNvSpPr/>
              <p:nvPr/>
            </p:nvSpPr>
            <p:spPr>
              <a:xfrm>
                <a:off x="6336635" y="2360382"/>
                <a:ext cx="382675" cy="516255"/>
              </a:xfrm>
              <a:custGeom>
                <a:avLst/>
                <a:gdLst/>
                <a:ahLst/>
                <a:cxnLst/>
                <a:rect l="l" t="t" r="r" b="b"/>
                <a:pathLst>
                  <a:path w="16246" h="21917" extrusionOk="0">
                    <a:moveTo>
                      <a:pt x="14277" y="11242"/>
                    </a:moveTo>
                    <a:cubicBezTo>
                      <a:pt x="15145" y="9474"/>
                      <a:pt x="15612" y="7639"/>
                      <a:pt x="16112" y="5804"/>
                    </a:cubicBezTo>
                    <a:cubicBezTo>
                      <a:pt x="16245" y="5371"/>
                      <a:pt x="15778" y="5037"/>
                      <a:pt x="15345" y="5304"/>
                    </a:cubicBezTo>
                    <a:cubicBezTo>
                      <a:pt x="14978" y="5504"/>
                      <a:pt x="14644" y="5738"/>
                      <a:pt x="14377" y="6038"/>
                    </a:cubicBezTo>
                    <a:cubicBezTo>
                      <a:pt x="13177" y="7205"/>
                      <a:pt x="12009" y="8406"/>
                      <a:pt x="10875" y="9574"/>
                    </a:cubicBezTo>
                    <a:cubicBezTo>
                      <a:pt x="10775" y="9674"/>
                      <a:pt x="10641" y="9741"/>
                      <a:pt x="10441" y="9907"/>
                    </a:cubicBezTo>
                    <a:cubicBezTo>
                      <a:pt x="10241" y="9574"/>
                      <a:pt x="10074" y="9307"/>
                      <a:pt x="9941" y="8973"/>
                    </a:cubicBezTo>
                    <a:cubicBezTo>
                      <a:pt x="9808" y="8673"/>
                      <a:pt x="9741" y="8373"/>
                      <a:pt x="9607" y="8073"/>
                    </a:cubicBezTo>
                    <a:cubicBezTo>
                      <a:pt x="8974" y="6705"/>
                      <a:pt x="8373" y="5337"/>
                      <a:pt x="7739" y="4003"/>
                    </a:cubicBezTo>
                    <a:cubicBezTo>
                      <a:pt x="7539" y="3570"/>
                      <a:pt x="7573" y="3203"/>
                      <a:pt x="7806" y="2802"/>
                    </a:cubicBezTo>
                    <a:cubicBezTo>
                      <a:pt x="8106" y="2235"/>
                      <a:pt x="8306" y="1668"/>
                      <a:pt x="8540" y="1068"/>
                    </a:cubicBezTo>
                    <a:cubicBezTo>
                      <a:pt x="8607" y="834"/>
                      <a:pt x="8607" y="401"/>
                      <a:pt x="8407" y="234"/>
                    </a:cubicBezTo>
                    <a:cubicBezTo>
                      <a:pt x="8106" y="0"/>
                      <a:pt x="7639" y="167"/>
                      <a:pt x="7272" y="367"/>
                    </a:cubicBezTo>
                    <a:cubicBezTo>
                      <a:pt x="7206" y="401"/>
                      <a:pt x="7072" y="501"/>
                      <a:pt x="6972" y="567"/>
                    </a:cubicBezTo>
                    <a:lnTo>
                      <a:pt x="4971" y="2202"/>
                    </a:lnTo>
                    <a:cubicBezTo>
                      <a:pt x="4137" y="2335"/>
                      <a:pt x="3270" y="2502"/>
                      <a:pt x="2436" y="2636"/>
                    </a:cubicBezTo>
                    <a:cubicBezTo>
                      <a:pt x="2302" y="2636"/>
                      <a:pt x="2235" y="2669"/>
                      <a:pt x="2102" y="2702"/>
                    </a:cubicBezTo>
                    <a:cubicBezTo>
                      <a:pt x="1735" y="2869"/>
                      <a:pt x="1301" y="3069"/>
                      <a:pt x="1301" y="3469"/>
                    </a:cubicBezTo>
                    <a:cubicBezTo>
                      <a:pt x="1301" y="3670"/>
                      <a:pt x="1602" y="3970"/>
                      <a:pt x="1835" y="4070"/>
                    </a:cubicBezTo>
                    <a:cubicBezTo>
                      <a:pt x="2402" y="4337"/>
                      <a:pt x="2969" y="4537"/>
                      <a:pt x="3603" y="4704"/>
                    </a:cubicBezTo>
                    <a:cubicBezTo>
                      <a:pt x="4103" y="4837"/>
                      <a:pt x="4404" y="5037"/>
                      <a:pt x="4570" y="5471"/>
                    </a:cubicBezTo>
                    <a:cubicBezTo>
                      <a:pt x="5138" y="6839"/>
                      <a:pt x="5771" y="8206"/>
                      <a:pt x="6405" y="9574"/>
                    </a:cubicBezTo>
                    <a:cubicBezTo>
                      <a:pt x="6505" y="9874"/>
                      <a:pt x="6672" y="10141"/>
                      <a:pt x="6805" y="10408"/>
                    </a:cubicBezTo>
                    <a:cubicBezTo>
                      <a:pt x="6939" y="10708"/>
                      <a:pt x="7072" y="11042"/>
                      <a:pt x="7172" y="11409"/>
                    </a:cubicBezTo>
                    <a:cubicBezTo>
                      <a:pt x="6939" y="11475"/>
                      <a:pt x="6805" y="11509"/>
                      <a:pt x="6639" y="11509"/>
                    </a:cubicBezTo>
                    <a:cubicBezTo>
                      <a:pt x="4971" y="11575"/>
                      <a:pt x="3303" y="11675"/>
                      <a:pt x="1668" y="11809"/>
                    </a:cubicBezTo>
                    <a:cubicBezTo>
                      <a:pt x="1268" y="11842"/>
                      <a:pt x="834" y="11909"/>
                      <a:pt x="468" y="12042"/>
                    </a:cubicBezTo>
                    <a:cubicBezTo>
                      <a:pt x="67" y="12209"/>
                      <a:pt x="1" y="12743"/>
                      <a:pt x="401" y="12910"/>
                    </a:cubicBezTo>
                    <a:cubicBezTo>
                      <a:pt x="2102" y="13744"/>
                      <a:pt x="3803" y="14577"/>
                      <a:pt x="5738" y="15145"/>
                    </a:cubicBezTo>
                    <a:cubicBezTo>
                      <a:pt x="6772" y="15411"/>
                      <a:pt x="7773" y="15712"/>
                      <a:pt x="8807" y="15978"/>
                    </a:cubicBezTo>
                    <a:cubicBezTo>
                      <a:pt x="9107" y="16045"/>
                      <a:pt x="9307" y="16212"/>
                      <a:pt x="9407" y="16512"/>
                    </a:cubicBezTo>
                    <a:cubicBezTo>
                      <a:pt x="9741" y="17213"/>
                      <a:pt x="10008" y="17980"/>
                      <a:pt x="10408" y="18647"/>
                    </a:cubicBezTo>
                    <a:cubicBezTo>
                      <a:pt x="10908" y="19548"/>
                      <a:pt x="11475" y="20348"/>
                      <a:pt x="12009" y="21216"/>
                    </a:cubicBezTo>
                    <a:cubicBezTo>
                      <a:pt x="12143" y="21382"/>
                      <a:pt x="12309" y="21649"/>
                      <a:pt x="12476" y="21716"/>
                    </a:cubicBezTo>
                    <a:cubicBezTo>
                      <a:pt x="12843" y="21916"/>
                      <a:pt x="13577" y="21916"/>
                      <a:pt x="14011" y="21649"/>
                    </a:cubicBezTo>
                    <a:cubicBezTo>
                      <a:pt x="14411" y="21416"/>
                      <a:pt x="14644" y="21049"/>
                      <a:pt x="14744" y="20682"/>
                    </a:cubicBezTo>
                    <a:cubicBezTo>
                      <a:pt x="14778" y="20482"/>
                      <a:pt x="14778" y="20215"/>
                      <a:pt x="14744" y="20048"/>
                    </a:cubicBezTo>
                    <a:cubicBezTo>
                      <a:pt x="14444" y="19047"/>
                      <a:pt x="14144" y="18047"/>
                      <a:pt x="13777" y="17079"/>
                    </a:cubicBezTo>
                    <a:cubicBezTo>
                      <a:pt x="13510" y="16345"/>
                      <a:pt x="13143" y="15645"/>
                      <a:pt x="12843" y="14911"/>
                    </a:cubicBezTo>
                    <a:cubicBezTo>
                      <a:pt x="12743" y="14678"/>
                      <a:pt x="12743" y="14411"/>
                      <a:pt x="12843" y="14144"/>
                    </a:cubicBezTo>
                    <a:cubicBezTo>
                      <a:pt x="13377" y="13176"/>
                      <a:pt x="13777" y="12209"/>
                      <a:pt x="14277" y="112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488;p61">
                <a:extLst>
                  <a:ext uri="{FF2B5EF4-FFF2-40B4-BE49-F238E27FC236}">
                    <a16:creationId xmlns:a16="http://schemas.microsoft.com/office/drawing/2014/main" id="{CF6DAF41-9295-49F6-BEA6-188557D8F6A8}"/>
                  </a:ext>
                </a:extLst>
              </p:cNvPr>
              <p:cNvSpPr/>
              <p:nvPr/>
            </p:nvSpPr>
            <p:spPr>
              <a:xfrm>
                <a:off x="3986469" y="2870335"/>
                <a:ext cx="25958" cy="81736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3470" extrusionOk="0">
                    <a:moveTo>
                      <a:pt x="467" y="3469"/>
                    </a:moveTo>
                    <a:cubicBezTo>
                      <a:pt x="501" y="3336"/>
                      <a:pt x="567" y="3136"/>
                      <a:pt x="601" y="2936"/>
                    </a:cubicBezTo>
                    <a:cubicBezTo>
                      <a:pt x="768" y="2102"/>
                      <a:pt x="901" y="1268"/>
                      <a:pt x="1034" y="501"/>
                    </a:cubicBezTo>
                    <a:cubicBezTo>
                      <a:pt x="1101" y="267"/>
                      <a:pt x="1101" y="134"/>
                      <a:pt x="868" y="67"/>
                    </a:cubicBezTo>
                    <a:cubicBezTo>
                      <a:pt x="667" y="0"/>
                      <a:pt x="534" y="100"/>
                      <a:pt x="501" y="334"/>
                    </a:cubicBezTo>
                    <a:cubicBezTo>
                      <a:pt x="334" y="1201"/>
                      <a:pt x="200" y="2102"/>
                      <a:pt x="34" y="3002"/>
                    </a:cubicBezTo>
                    <a:cubicBezTo>
                      <a:pt x="0" y="3269"/>
                      <a:pt x="67" y="3469"/>
                      <a:pt x="467" y="34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489;p61">
                <a:extLst>
                  <a:ext uri="{FF2B5EF4-FFF2-40B4-BE49-F238E27FC236}">
                    <a16:creationId xmlns:a16="http://schemas.microsoft.com/office/drawing/2014/main" id="{5F825CF7-BC44-4591-A0DE-5D610FC98F13}"/>
                  </a:ext>
                </a:extLst>
              </p:cNvPr>
              <p:cNvSpPr/>
              <p:nvPr/>
            </p:nvSpPr>
            <p:spPr>
              <a:xfrm>
                <a:off x="4021826" y="2687238"/>
                <a:ext cx="25958" cy="81759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3471" extrusionOk="0">
                    <a:moveTo>
                      <a:pt x="1101" y="201"/>
                    </a:moveTo>
                    <a:cubicBezTo>
                      <a:pt x="668" y="1"/>
                      <a:pt x="601" y="1"/>
                      <a:pt x="567" y="335"/>
                    </a:cubicBezTo>
                    <a:cubicBezTo>
                      <a:pt x="367" y="1202"/>
                      <a:pt x="234" y="2136"/>
                      <a:pt x="34" y="3003"/>
                    </a:cubicBezTo>
                    <a:cubicBezTo>
                      <a:pt x="34" y="3103"/>
                      <a:pt x="0" y="3170"/>
                      <a:pt x="34" y="3270"/>
                    </a:cubicBezTo>
                    <a:cubicBezTo>
                      <a:pt x="100" y="3337"/>
                      <a:pt x="167" y="3470"/>
                      <a:pt x="267" y="3470"/>
                    </a:cubicBezTo>
                    <a:cubicBezTo>
                      <a:pt x="334" y="3470"/>
                      <a:pt x="467" y="3370"/>
                      <a:pt x="501" y="3303"/>
                    </a:cubicBezTo>
                    <a:cubicBezTo>
                      <a:pt x="534" y="3203"/>
                      <a:pt x="601" y="3103"/>
                      <a:pt x="601" y="3003"/>
                    </a:cubicBezTo>
                    <a:cubicBezTo>
                      <a:pt x="634" y="2636"/>
                      <a:pt x="668" y="2269"/>
                      <a:pt x="768" y="1836"/>
                    </a:cubicBezTo>
                    <a:cubicBezTo>
                      <a:pt x="801" y="1335"/>
                      <a:pt x="968" y="802"/>
                      <a:pt x="1101" y="20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490;p61">
                <a:extLst>
                  <a:ext uri="{FF2B5EF4-FFF2-40B4-BE49-F238E27FC236}">
                    <a16:creationId xmlns:a16="http://schemas.microsoft.com/office/drawing/2014/main" id="{ADF4F491-02A2-404A-809D-7A0C4698172D}"/>
                  </a:ext>
                </a:extLst>
              </p:cNvPr>
              <p:cNvSpPr/>
              <p:nvPr/>
            </p:nvSpPr>
            <p:spPr>
              <a:xfrm>
                <a:off x="3978601" y="3176769"/>
                <a:ext cx="15735" cy="78603"/>
              </a:xfrm>
              <a:custGeom>
                <a:avLst/>
                <a:gdLst/>
                <a:ahLst/>
                <a:cxnLst/>
                <a:rect l="l" t="t" r="r" b="b"/>
                <a:pathLst>
                  <a:path w="668" h="3337" extrusionOk="0">
                    <a:moveTo>
                      <a:pt x="568" y="201"/>
                    </a:moveTo>
                    <a:cubicBezTo>
                      <a:pt x="434" y="134"/>
                      <a:pt x="301" y="67"/>
                      <a:pt x="134" y="0"/>
                    </a:cubicBezTo>
                    <a:cubicBezTo>
                      <a:pt x="67" y="67"/>
                      <a:pt x="1" y="101"/>
                      <a:pt x="1" y="201"/>
                    </a:cubicBezTo>
                    <a:cubicBezTo>
                      <a:pt x="1" y="1101"/>
                      <a:pt x="67" y="2002"/>
                      <a:pt x="67" y="2903"/>
                    </a:cubicBezTo>
                    <a:cubicBezTo>
                      <a:pt x="67" y="2969"/>
                      <a:pt x="101" y="3103"/>
                      <a:pt x="168" y="3203"/>
                    </a:cubicBezTo>
                    <a:cubicBezTo>
                      <a:pt x="201" y="3269"/>
                      <a:pt x="334" y="3336"/>
                      <a:pt x="434" y="3336"/>
                    </a:cubicBezTo>
                    <a:cubicBezTo>
                      <a:pt x="501" y="3336"/>
                      <a:pt x="601" y="3203"/>
                      <a:pt x="635" y="3103"/>
                    </a:cubicBezTo>
                    <a:cubicBezTo>
                      <a:pt x="668" y="2969"/>
                      <a:pt x="601" y="2869"/>
                      <a:pt x="601" y="2736"/>
                    </a:cubicBezTo>
                    <a:cubicBezTo>
                      <a:pt x="568" y="2202"/>
                      <a:pt x="468" y="1668"/>
                      <a:pt x="434" y="1168"/>
                    </a:cubicBezTo>
                    <a:cubicBezTo>
                      <a:pt x="401" y="868"/>
                      <a:pt x="468" y="568"/>
                      <a:pt x="568" y="20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491;p61">
                <a:extLst>
                  <a:ext uri="{FF2B5EF4-FFF2-40B4-BE49-F238E27FC236}">
                    <a16:creationId xmlns:a16="http://schemas.microsoft.com/office/drawing/2014/main" id="{FBA960CE-47FD-49C7-A828-947936936E90}"/>
                  </a:ext>
                </a:extLst>
              </p:cNvPr>
              <p:cNvSpPr/>
              <p:nvPr/>
            </p:nvSpPr>
            <p:spPr>
              <a:xfrm>
                <a:off x="3976246" y="2977183"/>
                <a:ext cx="18090" cy="78603"/>
              </a:xfrm>
              <a:custGeom>
                <a:avLst/>
                <a:gdLst/>
                <a:ahLst/>
                <a:cxnLst/>
                <a:rect l="l" t="t" r="r" b="b"/>
                <a:pathLst>
                  <a:path w="768" h="3337" extrusionOk="0">
                    <a:moveTo>
                      <a:pt x="1" y="3103"/>
                    </a:moveTo>
                    <a:cubicBezTo>
                      <a:pt x="67" y="3170"/>
                      <a:pt x="167" y="3336"/>
                      <a:pt x="234" y="3270"/>
                    </a:cubicBezTo>
                    <a:cubicBezTo>
                      <a:pt x="301" y="3270"/>
                      <a:pt x="468" y="3170"/>
                      <a:pt x="468" y="3070"/>
                    </a:cubicBezTo>
                    <a:cubicBezTo>
                      <a:pt x="534" y="2603"/>
                      <a:pt x="534" y="2102"/>
                      <a:pt x="568" y="1669"/>
                    </a:cubicBezTo>
                    <a:cubicBezTo>
                      <a:pt x="601" y="1235"/>
                      <a:pt x="634" y="868"/>
                      <a:pt x="735" y="468"/>
                    </a:cubicBezTo>
                    <a:cubicBezTo>
                      <a:pt x="768" y="234"/>
                      <a:pt x="768" y="34"/>
                      <a:pt x="534" y="34"/>
                    </a:cubicBezTo>
                    <a:cubicBezTo>
                      <a:pt x="301" y="1"/>
                      <a:pt x="268" y="201"/>
                      <a:pt x="268" y="368"/>
                    </a:cubicBezTo>
                    <a:cubicBezTo>
                      <a:pt x="201" y="1135"/>
                      <a:pt x="67" y="1869"/>
                      <a:pt x="1" y="263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492;p61">
                <a:extLst>
                  <a:ext uri="{FF2B5EF4-FFF2-40B4-BE49-F238E27FC236}">
                    <a16:creationId xmlns:a16="http://schemas.microsoft.com/office/drawing/2014/main" id="{66456281-BB12-4DC4-A79B-AA36305A02A2}"/>
                  </a:ext>
                </a:extLst>
              </p:cNvPr>
              <p:cNvSpPr/>
              <p:nvPr/>
            </p:nvSpPr>
            <p:spPr>
              <a:xfrm>
                <a:off x="3985668" y="3290707"/>
                <a:ext cx="20469" cy="76224"/>
              </a:xfrm>
              <a:custGeom>
                <a:avLst/>
                <a:gdLst/>
                <a:ahLst/>
                <a:cxnLst/>
                <a:rect l="l" t="t" r="r" b="b"/>
                <a:pathLst>
                  <a:path w="869" h="3236" extrusionOk="0">
                    <a:moveTo>
                      <a:pt x="168" y="2168"/>
                    </a:moveTo>
                    <a:cubicBezTo>
                      <a:pt x="268" y="2435"/>
                      <a:pt x="268" y="2769"/>
                      <a:pt x="368" y="3036"/>
                    </a:cubicBezTo>
                    <a:cubicBezTo>
                      <a:pt x="435" y="3102"/>
                      <a:pt x="601" y="3203"/>
                      <a:pt x="701" y="3236"/>
                    </a:cubicBezTo>
                    <a:cubicBezTo>
                      <a:pt x="735" y="3102"/>
                      <a:pt x="868" y="3002"/>
                      <a:pt x="868" y="2869"/>
                    </a:cubicBezTo>
                    <a:cubicBezTo>
                      <a:pt x="868" y="2669"/>
                      <a:pt x="768" y="2435"/>
                      <a:pt x="701" y="2235"/>
                    </a:cubicBezTo>
                    <a:cubicBezTo>
                      <a:pt x="635" y="1701"/>
                      <a:pt x="601" y="1168"/>
                      <a:pt x="501" y="567"/>
                    </a:cubicBezTo>
                    <a:lnTo>
                      <a:pt x="501" y="367"/>
                    </a:lnTo>
                    <a:cubicBezTo>
                      <a:pt x="501" y="167"/>
                      <a:pt x="368" y="0"/>
                      <a:pt x="201" y="34"/>
                    </a:cubicBezTo>
                    <a:cubicBezTo>
                      <a:pt x="134" y="34"/>
                      <a:pt x="1" y="234"/>
                      <a:pt x="1" y="367"/>
                    </a:cubicBezTo>
                    <a:cubicBezTo>
                      <a:pt x="1" y="567"/>
                      <a:pt x="34" y="767"/>
                      <a:pt x="101" y="1001"/>
                    </a:cubicBezTo>
                    <a:cubicBezTo>
                      <a:pt x="101" y="1435"/>
                      <a:pt x="134" y="1835"/>
                      <a:pt x="168" y="21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493;p61">
                <a:extLst>
                  <a:ext uri="{FF2B5EF4-FFF2-40B4-BE49-F238E27FC236}">
                    <a16:creationId xmlns:a16="http://schemas.microsoft.com/office/drawing/2014/main" id="{8A0BF158-E361-45DE-ADD8-D99C0BDDBF51}"/>
                  </a:ext>
                </a:extLst>
              </p:cNvPr>
              <p:cNvSpPr/>
              <p:nvPr/>
            </p:nvSpPr>
            <p:spPr>
              <a:xfrm>
                <a:off x="4049315" y="2592168"/>
                <a:ext cx="27536" cy="69958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2970" extrusionOk="0">
                    <a:moveTo>
                      <a:pt x="1168" y="201"/>
                    </a:moveTo>
                    <a:cubicBezTo>
                      <a:pt x="768" y="1"/>
                      <a:pt x="735" y="34"/>
                      <a:pt x="635" y="368"/>
                    </a:cubicBezTo>
                    <a:cubicBezTo>
                      <a:pt x="468" y="1001"/>
                      <a:pt x="268" y="1669"/>
                      <a:pt x="101" y="2302"/>
                    </a:cubicBezTo>
                    <a:cubicBezTo>
                      <a:pt x="68" y="2369"/>
                      <a:pt x="1" y="2503"/>
                      <a:pt x="68" y="2636"/>
                    </a:cubicBezTo>
                    <a:cubicBezTo>
                      <a:pt x="101" y="2736"/>
                      <a:pt x="168" y="2836"/>
                      <a:pt x="234" y="2970"/>
                    </a:cubicBezTo>
                    <a:cubicBezTo>
                      <a:pt x="334" y="2869"/>
                      <a:pt x="501" y="2836"/>
                      <a:pt x="568" y="2736"/>
                    </a:cubicBezTo>
                    <a:cubicBezTo>
                      <a:pt x="668" y="2369"/>
                      <a:pt x="735" y="2002"/>
                      <a:pt x="835" y="1635"/>
                    </a:cubicBezTo>
                    <a:cubicBezTo>
                      <a:pt x="935" y="1135"/>
                      <a:pt x="1068" y="668"/>
                      <a:pt x="1168" y="20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494;p61">
                <a:extLst>
                  <a:ext uri="{FF2B5EF4-FFF2-40B4-BE49-F238E27FC236}">
                    <a16:creationId xmlns:a16="http://schemas.microsoft.com/office/drawing/2014/main" id="{E7C1E3A2-FA59-4562-96CE-687E8A7F9625}"/>
                  </a:ext>
                </a:extLst>
              </p:cNvPr>
              <p:cNvSpPr/>
              <p:nvPr/>
            </p:nvSpPr>
            <p:spPr>
              <a:xfrm>
                <a:off x="4076051" y="2486098"/>
                <a:ext cx="31446" cy="6760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2870" extrusionOk="0">
                    <a:moveTo>
                      <a:pt x="1034" y="0"/>
                    </a:moveTo>
                    <a:cubicBezTo>
                      <a:pt x="934" y="134"/>
                      <a:pt x="801" y="234"/>
                      <a:pt x="701" y="367"/>
                    </a:cubicBezTo>
                    <a:cubicBezTo>
                      <a:pt x="467" y="1001"/>
                      <a:pt x="300" y="1668"/>
                      <a:pt x="33" y="2335"/>
                    </a:cubicBezTo>
                    <a:cubicBezTo>
                      <a:pt x="0" y="2402"/>
                      <a:pt x="0" y="2502"/>
                      <a:pt x="0" y="2569"/>
                    </a:cubicBezTo>
                    <a:cubicBezTo>
                      <a:pt x="0" y="2669"/>
                      <a:pt x="100" y="2802"/>
                      <a:pt x="167" y="2836"/>
                    </a:cubicBezTo>
                    <a:cubicBezTo>
                      <a:pt x="267" y="2869"/>
                      <a:pt x="367" y="2836"/>
                      <a:pt x="467" y="2736"/>
                    </a:cubicBezTo>
                    <a:cubicBezTo>
                      <a:pt x="534" y="2636"/>
                      <a:pt x="600" y="2469"/>
                      <a:pt x="634" y="2335"/>
                    </a:cubicBezTo>
                    <a:cubicBezTo>
                      <a:pt x="801" y="1735"/>
                      <a:pt x="867" y="1135"/>
                      <a:pt x="1268" y="568"/>
                    </a:cubicBezTo>
                    <a:cubicBezTo>
                      <a:pt x="1334" y="467"/>
                      <a:pt x="1268" y="201"/>
                      <a:pt x="1268" y="0"/>
                    </a:cubicBezTo>
                    <a:cubicBezTo>
                      <a:pt x="1134" y="34"/>
                      <a:pt x="1101" y="34"/>
                      <a:pt x="103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495;p61">
                <a:extLst>
                  <a:ext uri="{FF2B5EF4-FFF2-40B4-BE49-F238E27FC236}">
                    <a16:creationId xmlns:a16="http://schemas.microsoft.com/office/drawing/2014/main" id="{5A62D093-C429-4476-B38F-40AC38DD5F90}"/>
                  </a:ext>
                </a:extLst>
              </p:cNvPr>
              <p:cNvSpPr/>
              <p:nvPr/>
            </p:nvSpPr>
            <p:spPr>
              <a:xfrm>
                <a:off x="3973890" y="3083254"/>
                <a:ext cx="14957" cy="5975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2537" extrusionOk="0">
                    <a:moveTo>
                      <a:pt x="1" y="2336"/>
                    </a:moveTo>
                    <a:cubicBezTo>
                      <a:pt x="101" y="2403"/>
                      <a:pt x="201" y="2536"/>
                      <a:pt x="301" y="2536"/>
                    </a:cubicBezTo>
                    <a:cubicBezTo>
                      <a:pt x="368" y="2536"/>
                      <a:pt x="534" y="2403"/>
                      <a:pt x="534" y="2303"/>
                    </a:cubicBezTo>
                    <a:cubicBezTo>
                      <a:pt x="568" y="2069"/>
                      <a:pt x="534" y="1869"/>
                      <a:pt x="534" y="1669"/>
                    </a:cubicBezTo>
                    <a:cubicBezTo>
                      <a:pt x="534" y="1202"/>
                      <a:pt x="568" y="768"/>
                      <a:pt x="634" y="335"/>
                    </a:cubicBezTo>
                    <a:cubicBezTo>
                      <a:pt x="634" y="201"/>
                      <a:pt x="501" y="68"/>
                      <a:pt x="468" y="1"/>
                    </a:cubicBezTo>
                    <a:cubicBezTo>
                      <a:pt x="334" y="68"/>
                      <a:pt x="134" y="134"/>
                      <a:pt x="134" y="201"/>
                    </a:cubicBezTo>
                    <a:cubicBezTo>
                      <a:pt x="34" y="868"/>
                      <a:pt x="1" y="1569"/>
                      <a:pt x="1" y="233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496;p61">
                <a:extLst>
                  <a:ext uri="{FF2B5EF4-FFF2-40B4-BE49-F238E27FC236}">
                    <a16:creationId xmlns:a16="http://schemas.microsoft.com/office/drawing/2014/main" id="{59B34763-6A74-40BD-8CC5-0CAD0028E66D}"/>
                  </a:ext>
                </a:extLst>
              </p:cNvPr>
              <p:cNvSpPr/>
              <p:nvPr/>
            </p:nvSpPr>
            <p:spPr>
              <a:xfrm>
                <a:off x="4065050" y="3571207"/>
                <a:ext cx="40868" cy="47181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2003" extrusionOk="0">
                    <a:moveTo>
                      <a:pt x="1735" y="1769"/>
                    </a:moveTo>
                    <a:cubicBezTo>
                      <a:pt x="1601" y="1635"/>
                      <a:pt x="1501" y="1502"/>
                      <a:pt x="1434" y="1368"/>
                    </a:cubicBezTo>
                    <a:cubicBezTo>
                      <a:pt x="1168" y="1002"/>
                      <a:pt x="901" y="635"/>
                      <a:pt x="634" y="301"/>
                    </a:cubicBezTo>
                    <a:cubicBezTo>
                      <a:pt x="534" y="201"/>
                      <a:pt x="467" y="101"/>
                      <a:pt x="400" y="34"/>
                    </a:cubicBezTo>
                    <a:cubicBezTo>
                      <a:pt x="300" y="1"/>
                      <a:pt x="167" y="34"/>
                      <a:pt x="100" y="101"/>
                    </a:cubicBezTo>
                    <a:cubicBezTo>
                      <a:pt x="67" y="134"/>
                      <a:pt x="0" y="301"/>
                      <a:pt x="67" y="368"/>
                    </a:cubicBezTo>
                    <a:cubicBezTo>
                      <a:pt x="434" y="935"/>
                      <a:pt x="801" y="1435"/>
                      <a:pt x="1234" y="1936"/>
                    </a:cubicBezTo>
                    <a:cubicBezTo>
                      <a:pt x="1268" y="2002"/>
                      <a:pt x="1468" y="1969"/>
                      <a:pt x="1635" y="1969"/>
                    </a:cubicBezTo>
                    <a:cubicBezTo>
                      <a:pt x="1635" y="1969"/>
                      <a:pt x="1668" y="1835"/>
                      <a:pt x="1735" y="17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497;p61">
                <a:extLst>
                  <a:ext uri="{FF2B5EF4-FFF2-40B4-BE49-F238E27FC236}">
                    <a16:creationId xmlns:a16="http://schemas.microsoft.com/office/drawing/2014/main" id="{30CE8B9F-D0D7-4E66-8C57-35BE74C7810E}"/>
                  </a:ext>
                </a:extLst>
              </p:cNvPr>
              <p:cNvSpPr/>
              <p:nvPr/>
            </p:nvSpPr>
            <p:spPr>
              <a:xfrm>
                <a:off x="4032049" y="3489493"/>
                <a:ext cx="28290" cy="50313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2136" extrusionOk="0">
                    <a:moveTo>
                      <a:pt x="1201" y="1935"/>
                    </a:moveTo>
                    <a:cubicBezTo>
                      <a:pt x="967" y="1268"/>
                      <a:pt x="801" y="735"/>
                      <a:pt x="567" y="234"/>
                    </a:cubicBezTo>
                    <a:cubicBezTo>
                      <a:pt x="534" y="101"/>
                      <a:pt x="334" y="101"/>
                      <a:pt x="167" y="1"/>
                    </a:cubicBezTo>
                    <a:cubicBezTo>
                      <a:pt x="133" y="134"/>
                      <a:pt x="0" y="301"/>
                      <a:pt x="33" y="368"/>
                    </a:cubicBezTo>
                    <a:cubicBezTo>
                      <a:pt x="234" y="935"/>
                      <a:pt x="500" y="1468"/>
                      <a:pt x="734" y="1969"/>
                    </a:cubicBezTo>
                    <a:cubicBezTo>
                      <a:pt x="801" y="2035"/>
                      <a:pt x="1001" y="2102"/>
                      <a:pt x="1134" y="2136"/>
                    </a:cubicBezTo>
                    <a:cubicBezTo>
                      <a:pt x="1168" y="2002"/>
                      <a:pt x="1201" y="1902"/>
                      <a:pt x="1201" y="19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498;p61">
                <a:extLst>
                  <a:ext uri="{FF2B5EF4-FFF2-40B4-BE49-F238E27FC236}">
                    <a16:creationId xmlns:a16="http://schemas.microsoft.com/office/drawing/2014/main" id="{3229C183-7105-4FBB-91BB-1223543106A6}"/>
                  </a:ext>
                </a:extLst>
              </p:cNvPr>
              <p:cNvSpPr/>
              <p:nvPr/>
            </p:nvSpPr>
            <p:spPr>
              <a:xfrm>
                <a:off x="4008470" y="3403067"/>
                <a:ext cx="24379" cy="54224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302" extrusionOk="0">
                    <a:moveTo>
                      <a:pt x="0" y="401"/>
                    </a:moveTo>
                    <a:cubicBezTo>
                      <a:pt x="167" y="934"/>
                      <a:pt x="301" y="1401"/>
                      <a:pt x="434" y="1802"/>
                    </a:cubicBezTo>
                    <a:cubicBezTo>
                      <a:pt x="501" y="1935"/>
                      <a:pt x="567" y="2102"/>
                      <a:pt x="701" y="2169"/>
                    </a:cubicBezTo>
                    <a:cubicBezTo>
                      <a:pt x="868" y="2302"/>
                      <a:pt x="1001" y="2235"/>
                      <a:pt x="1034" y="2035"/>
                    </a:cubicBezTo>
                    <a:cubicBezTo>
                      <a:pt x="1034" y="1868"/>
                      <a:pt x="1001" y="1702"/>
                      <a:pt x="934" y="1535"/>
                    </a:cubicBezTo>
                    <a:cubicBezTo>
                      <a:pt x="834" y="1168"/>
                      <a:pt x="701" y="801"/>
                      <a:pt x="567" y="367"/>
                    </a:cubicBezTo>
                    <a:cubicBezTo>
                      <a:pt x="534" y="167"/>
                      <a:pt x="401" y="0"/>
                      <a:pt x="200" y="100"/>
                    </a:cubicBezTo>
                    <a:cubicBezTo>
                      <a:pt x="67" y="100"/>
                      <a:pt x="34" y="334"/>
                      <a:pt x="0" y="40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499;p61">
                <a:extLst>
                  <a:ext uri="{FF2B5EF4-FFF2-40B4-BE49-F238E27FC236}">
                    <a16:creationId xmlns:a16="http://schemas.microsoft.com/office/drawing/2014/main" id="{4764A2F4-15D4-44A2-94E1-EE0ECE7AFD73}"/>
                  </a:ext>
                </a:extLst>
              </p:cNvPr>
              <p:cNvSpPr/>
              <p:nvPr/>
            </p:nvSpPr>
            <p:spPr>
              <a:xfrm>
                <a:off x="4177410" y="3679656"/>
                <a:ext cx="50290" cy="31446"/>
              </a:xfrm>
              <a:custGeom>
                <a:avLst/>
                <a:gdLst/>
                <a:ahLst/>
                <a:cxnLst/>
                <a:rect l="l" t="t" r="r" b="b"/>
                <a:pathLst>
                  <a:path w="2135" h="1335" extrusionOk="0">
                    <a:moveTo>
                      <a:pt x="2135" y="1001"/>
                    </a:moveTo>
                    <a:cubicBezTo>
                      <a:pt x="1901" y="901"/>
                      <a:pt x="1735" y="834"/>
                      <a:pt x="1535" y="701"/>
                    </a:cubicBezTo>
                    <a:cubicBezTo>
                      <a:pt x="1234" y="534"/>
                      <a:pt x="901" y="367"/>
                      <a:pt x="667" y="200"/>
                    </a:cubicBezTo>
                    <a:cubicBezTo>
                      <a:pt x="467" y="33"/>
                      <a:pt x="234" y="0"/>
                      <a:pt x="0" y="267"/>
                    </a:cubicBezTo>
                    <a:cubicBezTo>
                      <a:pt x="400" y="867"/>
                      <a:pt x="1034" y="1034"/>
                      <a:pt x="1668" y="1268"/>
                    </a:cubicBezTo>
                    <a:cubicBezTo>
                      <a:pt x="1835" y="1334"/>
                      <a:pt x="1835" y="1268"/>
                      <a:pt x="2135" y="100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500;p61">
                <a:extLst>
                  <a:ext uri="{FF2B5EF4-FFF2-40B4-BE49-F238E27FC236}">
                    <a16:creationId xmlns:a16="http://schemas.microsoft.com/office/drawing/2014/main" id="{BA2A74D0-8AC3-4D03-AE7D-7734221D16BD}"/>
                  </a:ext>
                </a:extLst>
              </p:cNvPr>
              <p:cNvSpPr/>
              <p:nvPr/>
            </p:nvSpPr>
            <p:spPr>
              <a:xfrm>
                <a:off x="4006114" y="2795688"/>
                <a:ext cx="19668" cy="47157"/>
              </a:xfrm>
              <a:custGeom>
                <a:avLst/>
                <a:gdLst/>
                <a:ahLst/>
                <a:cxnLst/>
                <a:rect l="l" t="t" r="r" b="b"/>
                <a:pathLst>
                  <a:path w="835" h="2002" extrusionOk="0">
                    <a:moveTo>
                      <a:pt x="834" y="167"/>
                    </a:moveTo>
                    <a:cubicBezTo>
                      <a:pt x="401" y="0"/>
                      <a:pt x="334" y="0"/>
                      <a:pt x="300" y="367"/>
                    </a:cubicBezTo>
                    <a:cubicBezTo>
                      <a:pt x="267" y="734"/>
                      <a:pt x="167" y="1101"/>
                      <a:pt x="100" y="1501"/>
                    </a:cubicBezTo>
                    <a:cubicBezTo>
                      <a:pt x="67" y="1701"/>
                      <a:pt x="0" y="1935"/>
                      <a:pt x="300" y="2002"/>
                    </a:cubicBezTo>
                    <a:cubicBezTo>
                      <a:pt x="567" y="2002"/>
                      <a:pt x="601" y="1768"/>
                      <a:pt x="601" y="1568"/>
                    </a:cubicBezTo>
                    <a:cubicBezTo>
                      <a:pt x="701" y="1101"/>
                      <a:pt x="767" y="667"/>
                      <a:pt x="834" y="16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501;p61">
                <a:extLst>
                  <a:ext uri="{FF2B5EF4-FFF2-40B4-BE49-F238E27FC236}">
                    <a16:creationId xmlns:a16="http://schemas.microsoft.com/office/drawing/2014/main" id="{DE55DE9C-3EF2-4596-B460-1F0D555EA70D}"/>
                  </a:ext>
                </a:extLst>
              </p:cNvPr>
              <p:cNvSpPr/>
              <p:nvPr/>
            </p:nvSpPr>
            <p:spPr>
              <a:xfrm>
                <a:off x="4118474" y="3634076"/>
                <a:ext cx="40091" cy="35380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1502" extrusionOk="0">
                    <a:moveTo>
                      <a:pt x="367" y="0"/>
                    </a:moveTo>
                    <a:cubicBezTo>
                      <a:pt x="67" y="34"/>
                      <a:pt x="0" y="301"/>
                      <a:pt x="167" y="467"/>
                    </a:cubicBezTo>
                    <a:cubicBezTo>
                      <a:pt x="534" y="801"/>
                      <a:pt x="901" y="1135"/>
                      <a:pt x="1301" y="1435"/>
                    </a:cubicBezTo>
                    <a:cubicBezTo>
                      <a:pt x="1368" y="1501"/>
                      <a:pt x="1535" y="1435"/>
                      <a:pt x="1702" y="1435"/>
                    </a:cubicBezTo>
                    <a:cubicBezTo>
                      <a:pt x="1668" y="1301"/>
                      <a:pt x="1668" y="1135"/>
                      <a:pt x="1568" y="1034"/>
                    </a:cubicBezTo>
                    <a:cubicBezTo>
                      <a:pt x="1301" y="768"/>
                      <a:pt x="968" y="467"/>
                      <a:pt x="667" y="167"/>
                    </a:cubicBezTo>
                    <a:cubicBezTo>
                      <a:pt x="534" y="100"/>
                      <a:pt x="401" y="34"/>
                      <a:pt x="3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502;p61">
                <a:extLst>
                  <a:ext uri="{FF2B5EF4-FFF2-40B4-BE49-F238E27FC236}">
                    <a16:creationId xmlns:a16="http://schemas.microsoft.com/office/drawing/2014/main" id="{60A0D1E4-0376-47EE-94FD-7A04EF788071}"/>
                  </a:ext>
                </a:extLst>
              </p:cNvPr>
              <p:cNvSpPr/>
              <p:nvPr/>
            </p:nvSpPr>
            <p:spPr>
              <a:xfrm>
                <a:off x="4241058" y="3720502"/>
                <a:ext cx="51868" cy="23602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002" extrusionOk="0">
                    <a:moveTo>
                      <a:pt x="0" y="434"/>
                    </a:moveTo>
                    <a:cubicBezTo>
                      <a:pt x="701" y="534"/>
                      <a:pt x="1334" y="1001"/>
                      <a:pt x="2202" y="634"/>
                    </a:cubicBezTo>
                    <a:cubicBezTo>
                      <a:pt x="2001" y="534"/>
                      <a:pt x="1935" y="468"/>
                      <a:pt x="1835" y="468"/>
                    </a:cubicBezTo>
                    <a:cubicBezTo>
                      <a:pt x="1501" y="334"/>
                      <a:pt x="1134" y="268"/>
                      <a:pt x="801" y="134"/>
                    </a:cubicBezTo>
                    <a:cubicBezTo>
                      <a:pt x="367" y="1"/>
                      <a:pt x="267" y="34"/>
                      <a:pt x="0" y="4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503;p61">
                <a:extLst>
                  <a:ext uri="{FF2B5EF4-FFF2-40B4-BE49-F238E27FC236}">
                    <a16:creationId xmlns:a16="http://schemas.microsoft.com/office/drawing/2014/main" id="{B8603103-2B9F-4A8E-A7F5-7A799611AF97}"/>
                  </a:ext>
                </a:extLst>
              </p:cNvPr>
              <p:cNvSpPr/>
              <p:nvPr/>
            </p:nvSpPr>
            <p:spPr>
              <a:xfrm>
                <a:off x="4025759" y="1909364"/>
                <a:ext cx="410163" cy="561033"/>
              </a:xfrm>
              <a:custGeom>
                <a:avLst/>
                <a:gdLst/>
                <a:ahLst/>
                <a:cxnLst/>
                <a:rect l="l" t="t" r="r" b="b"/>
                <a:pathLst>
                  <a:path w="17413" h="23818" extrusionOk="0">
                    <a:moveTo>
                      <a:pt x="15811" y="12009"/>
                    </a:moveTo>
                    <a:lnTo>
                      <a:pt x="14577" y="8640"/>
                    </a:lnTo>
                    <a:cubicBezTo>
                      <a:pt x="14444" y="8306"/>
                      <a:pt x="14477" y="8006"/>
                      <a:pt x="14644" y="7773"/>
                    </a:cubicBezTo>
                    <a:cubicBezTo>
                      <a:pt x="15111" y="7005"/>
                      <a:pt x="15578" y="6271"/>
                      <a:pt x="15945" y="5471"/>
                    </a:cubicBezTo>
                    <a:cubicBezTo>
                      <a:pt x="16445" y="4437"/>
                      <a:pt x="16779" y="3369"/>
                      <a:pt x="17212" y="2335"/>
                    </a:cubicBezTo>
                    <a:cubicBezTo>
                      <a:pt x="17313" y="2135"/>
                      <a:pt x="17413" y="1802"/>
                      <a:pt x="17413" y="1601"/>
                    </a:cubicBezTo>
                    <a:cubicBezTo>
                      <a:pt x="17346" y="1101"/>
                      <a:pt x="16846" y="467"/>
                      <a:pt x="16312" y="200"/>
                    </a:cubicBezTo>
                    <a:cubicBezTo>
                      <a:pt x="15912" y="0"/>
                      <a:pt x="15344" y="0"/>
                      <a:pt x="14978" y="167"/>
                    </a:cubicBezTo>
                    <a:cubicBezTo>
                      <a:pt x="14777" y="267"/>
                      <a:pt x="14511" y="434"/>
                      <a:pt x="14410" y="601"/>
                    </a:cubicBezTo>
                    <a:cubicBezTo>
                      <a:pt x="13677" y="1501"/>
                      <a:pt x="12976" y="2435"/>
                      <a:pt x="12309" y="3336"/>
                    </a:cubicBezTo>
                    <a:cubicBezTo>
                      <a:pt x="11809" y="4037"/>
                      <a:pt x="11375" y="4837"/>
                      <a:pt x="10941" y="5604"/>
                    </a:cubicBezTo>
                    <a:cubicBezTo>
                      <a:pt x="10775" y="5871"/>
                      <a:pt x="10541" y="6038"/>
                      <a:pt x="10241" y="6105"/>
                    </a:cubicBezTo>
                    <a:cubicBezTo>
                      <a:pt x="9073" y="6271"/>
                      <a:pt x="7839" y="6472"/>
                      <a:pt x="6672" y="6672"/>
                    </a:cubicBezTo>
                    <a:cubicBezTo>
                      <a:pt x="4503" y="7039"/>
                      <a:pt x="2469" y="7773"/>
                      <a:pt x="467" y="8506"/>
                    </a:cubicBezTo>
                    <a:cubicBezTo>
                      <a:pt x="0" y="8673"/>
                      <a:pt x="0" y="9307"/>
                      <a:pt x="467" y="9507"/>
                    </a:cubicBezTo>
                    <a:cubicBezTo>
                      <a:pt x="867" y="9707"/>
                      <a:pt x="1334" y="9874"/>
                      <a:pt x="1801" y="9974"/>
                    </a:cubicBezTo>
                    <a:cubicBezTo>
                      <a:pt x="3636" y="10308"/>
                      <a:pt x="5504" y="10608"/>
                      <a:pt x="7339" y="10875"/>
                    </a:cubicBezTo>
                    <a:cubicBezTo>
                      <a:pt x="7506" y="10908"/>
                      <a:pt x="7672" y="10975"/>
                      <a:pt x="7939" y="11042"/>
                    </a:cubicBezTo>
                    <a:cubicBezTo>
                      <a:pt x="7739" y="11475"/>
                      <a:pt x="7606" y="11809"/>
                      <a:pt x="7405" y="12142"/>
                    </a:cubicBezTo>
                    <a:cubicBezTo>
                      <a:pt x="7205" y="12409"/>
                      <a:pt x="6972" y="12676"/>
                      <a:pt x="6805" y="13010"/>
                    </a:cubicBezTo>
                    <a:cubicBezTo>
                      <a:pt x="5971" y="14477"/>
                      <a:pt x="5104" y="15878"/>
                      <a:pt x="4303" y="17346"/>
                    </a:cubicBezTo>
                    <a:cubicBezTo>
                      <a:pt x="4070" y="17813"/>
                      <a:pt x="3703" y="18013"/>
                      <a:pt x="3136" y="18047"/>
                    </a:cubicBezTo>
                    <a:cubicBezTo>
                      <a:pt x="2435" y="18147"/>
                      <a:pt x="1768" y="18313"/>
                      <a:pt x="1101" y="18514"/>
                    </a:cubicBezTo>
                    <a:cubicBezTo>
                      <a:pt x="801" y="18580"/>
                      <a:pt x="434" y="18880"/>
                      <a:pt x="434" y="19147"/>
                    </a:cubicBezTo>
                    <a:cubicBezTo>
                      <a:pt x="400" y="19548"/>
                      <a:pt x="834" y="19848"/>
                      <a:pt x="1268" y="20081"/>
                    </a:cubicBezTo>
                    <a:cubicBezTo>
                      <a:pt x="1368" y="20148"/>
                      <a:pt x="1501" y="20181"/>
                      <a:pt x="1601" y="20215"/>
                    </a:cubicBezTo>
                    <a:cubicBezTo>
                      <a:pt x="2502" y="20482"/>
                      <a:pt x="3469" y="20715"/>
                      <a:pt x="4403" y="20982"/>
                    </a:cubicBezTo>
                    <a:cubicBezTo>
                      <a:pt x="5037" y="21682"/>
                      <a:pt x="5771" y="22350"/>
                      <a:pt x="6438" y="23050"/>
                    </a:cubicBezTo>
                    <a:cubicBezTo>
                      <a:pt x="6505" y="23150"/>
                      <a:pt x="6605" y="23217"/>
                      <a:pt x="6738" y="23317"/>
                    </a:cubicBezTo>
                    <a:cubicBezTo>
                      <a:pt x="7139" y="23550"/>
                      <a:pt x="7606" y="23817"/>
                      <a:pt x="7973" y="23550"/>
                    </a:cubicBezTo>
                    <a:cubicBezTo>
                      <a:pt x="8173" y="23417"/>
                      <a:pt x="8273" y="22983"/>
                      <a:pt x="8173" y="22683"/>
                    </a:cubicBezTo>
                    <a:cubicBezTo>
                      <a:pt x="8073" y="22016"/>
                      <a:pt x="7906" y="21349"/>
                      <a:pt x="7606" y="20682"/>
                    </a:cubicBezTo>
                    <a:cubicBezTo>
                      <a:pt x="7405" y="20148"/>
                      <a:pt x="7339" y="19781"/>
                      <a:pt x="7639" y="19314"/>
                    </a:cubicBezTo>
                    <a:cubicBezTo>
                      <a:pt x="8506" y="17880"/>
                      <a:pt x="9340" y="16412"/>
                      <a:pt x="10174" y="14978"/>
                    </a:cubicBezTo>
                    <a:cubicBezTo>
                      <a:pt x="10341" y="14677"/>
                      <a:pt x="10474" y="14344"/>
                      <a:pt x="10641" y="14044"/>
                    </a:cubicBezTo>
                    <a:cubicBezTo>
                      <a:pt x="10841" y="13710"/>
                      <a:pt x="11041" y="13410"/>
                      <a:pt x="11308" y="13043"/>
                    </a:cubicBezTo>
                    <a:cubicBezTo>
                      <a:pt x="11508" y="13243"/>
                      <a:pt x="11642" y="13343"/>
                      <a:pt x="11775" y="13477"/>
                    </a:cubicBezTo>
                    <a:cubicBezTo>
                      <a:pt x="12943" y="14911"/>
                      <a:pt x="14110" y="16379"/>
                      <a:pt x="15311" y="17846"/>
                    </a:cubicBezTo>
                    <a:cubicBezTo>
                      <a:pt x="15611" y="18180"/>
                      <a:pt x="15978" y="18514"/>
                      <a:pt x="16345" y="18814"/>
                    </a:cubicBezTo>
                    <a:cubicBezTo>
                      <a:pt x="16779" y="19081"/>
                      <a:pt x="17313" y="18814"/>
                      <a:pt x="17212" y="18313"/>
                    </a:cubicBezTo>
                    <a:cubicBezTo>
                      <a:pt x="16946" y="16212"/>
                      <a:pt x="16579" y="14110"/>
                      <a:pt x="15811" y="1200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504;p61">
                <a:extLst>
                  <a:ext uri="{FF2B5EF4-FFF2-40B4-BE49-F238E27FC236}">
                    <a16:creationId xmlns:a16="http://schemas.microsoft.com/office/drawing/2014/main" id="{A88B2EA3-072E-4BCD-BB88-79B8C0C212F0}"/>
                  </a:ext>
                </a:extLst>
              </p:cNvPr>
              <p:cNvSpPr/>
              <p:nvPr/>
            </p:nvSpPr>
            <p:spPr>
              <a:xfrm>
                <a:off x="6269054" y="4308236"/>
                <a:ext cx="73115" cy="13379"/>
              </a:xfrm>
              <a:custGeom>
                <a:avLst/>
                <a:gdLst/>
                <a:ahLst/>
                <a:cxnLst/>
                <a:rect l="l" t="t" r="r" b="b"/>
                <a:pathLst>
                  <a:path w="3104" h="568" extrusionOk="0">
                    <a:moveTo>
                      <a:pt x="268" y="34"/>
                    </a:moveTo>
                    <a:cubicBezTo>
                      <a:pt x="168" y="34"/>
                      <a:pt x="1" y="201"/>
                      <a:pt x="1" y="268"/>
                    </a:cubicBezTo>
                    <a:cubicBezTo>
                      <a:pt x="1" y="368"/>
                      <a:pt x="168" y="501"/>
                      <a:pt x="268" y="568"/>
                    </a:cubicBezTo>
                    <a:lnTo>
                      <a:pt x="401" y="568"/>
                    </a:lnTo>
                    <a:cubicBezTo>
                      <a:pt x="968" y="568"/>
                      <a:pt x="1569" y="568"/>
                      <a:pt x="2102" y="535"/>
                    </a:cubicBezTo>
                    <a:cubicBezTo>
                      <a:pt x="2336" y="535"/>
                      <a:pt x="2569" y="501"/>
                      <a:pt x="2803" y="435"/>
                    </a:cubicBezTo>
                    <a:cubicBezTo>
                      <a:pt x="3103" y="401"/>
                      <a:pt x="3070" y="234"/>
                      <a:pt x="2936" y="1"/>
                    </a:cubicBezTo>
                    <a:cubicBezTo>
                      <a:pt x="2069" y="1"/>
                      <a:pt x="1135" y="1"/>
                      <a:pt x="268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505;p61">
                <a:extLst>
                  <a:ext uri="{FF2B5EF4-FFF2-40B4-BE49-F238E27FC236}">
                    <a16:creationId xmlns:a16="http://schemas.microsoft.com/office/drawing/2014/main" id="{10B69940-80A0-4BD4-B349-8B45CF003A3F}"/>
                  </a:ext>
                </a:extLst>
              </p:cNvPr>
              <p:cNvSpPr/>
              <p:nvPr/>
            </p:nvSpPr>
            <p:spPr>
              <a:xfrm>
                <a:off x="5352882" y="3737014"/>
                <a:ext cx="27512" cy="62091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2636" extrusionOk="0">
                    <a:moveTo>
                      <a:pt x="534" y="300"/>
                    </a:moveTo>
                    <a:cubicBezTo>
                      <a:pt x="534" y="234"/>
                      <a:pt x="467" y="100"/>
                      <a:pt x="367" y="67"/>
                    </a:cubicBezTo>
                    <a:cubicBezTo>
                      <a:pt x="301" y="0"/>
                      <a:pt x="167" y="67"/>
                      <a:pt x="34" y="67"/>
                    </a:cubicBezTo>
                    <a:cubicBezTo>
                      <a:pt x="34" y="200"/>
                      <a:pt x="0" y="334"/>
                      <a:pt x="0" y="467"/>
                    </a:cubicBezTo>
                    <a:cubicBezTo>
                      <a:pt x="167" y="1101"/>
                      <a:pt x="367" y="1735"/>
                      <a:pt x="601" y="2302"/>
                    </a:cubicBezTo>
                    <a:cubicBezTo>
                      <a:pt x="634" y="2435"/>
                      <a:pt x="701" y="2502"/>
                      <a:pt x="801" y="2602"/>
                    </a:cubicBezTo>
                    <a:cubicBezTo>
                      <a:pt x="834" y="2635"/>
                      <a:pt x="968" y="2635"/>
                      <a:pt x="1034" y="2635"/>
                    </a:cubicBezTo>
                    <a:cubicBezTo>
                      <a:pt x="1101" y="2602"/>
                      <a:pt x="1135" y="2502"/>
                      <a:pt x="1168" y="2435"/>
                    </a:cubicBezTo>
                    <a:cubicBezTo>
                      <a:pt x="1168" y="2369"/>
                      <a:pt x="1168" y="2302"/>
                      <a:pt x="1135" y="2268"/>
                    </a:cubicBezTo>
                    <a:cubicBezTo>
                      <a:pt x="934" y="1601"/>
                      <a:pt x="534" y="1001"/>
                      <a:pt x="534" y="3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506;p61">
                <a:extLst>
                  <a:ext uri="{FF2B5EF4-FFF2-40B4-BE49-F238E27FC236}">
                    <a16:creationId xmlns:a16="http://schemas.microsoft.com/office/drawing/2014/main" id="{D4AA0009-1D99-48A8-971A-F6EF043E4D28}"/>
                  </a:ext>
                </a:extLst>
              </p:cNvPr>
              <p:cNvSpPr/>
              <p:nvPr/>
            </p:nvSpPr>
            <p:spPr>
              <a:xfrm>
                <a:off x="5713542" y="4188032"/>
                <a:ext cx="62868" cy="36157"/>
              </a:xfrm>
              <a:custGeom>
                <a:avLst/>
                <a:gdLst/>
                <a:ahLst/>
                <a:cxnLst/>
                <a:rect l="l" t="t" r="r" b="b"/>
                <a:pathLst>
                  <a:path w="2669" h="1535" extrusionOk="0">
                    <a:moveTo>
                      <a:pt x="2169" y="867"/>
                    </a:moveTo>
                    <a:cubicBezTo>
                      <a:pt x="1535" y="601"/>
                      <a:pt x="901" y="300"/>
                      <a:pt x="234" y="0"/>
                    </a:cubicBezTo>
                    <a:cubicBezTo>
                      <a:pt x="34" y="334"/>
                      <a:pt x="0" y="467"/>
                      <a:pt x="367" y="634"/>
                    </a:cubicBezTo>
                    <a:cubicBezTo>
                      <a:pt x="1001" y="968"/>
                      <a:pt x="1668" y="1268"/>
                      <a:pt x="2302" y="1501"/>
                    </a:cubicBezTo>
                    <a:cubicBezTo>
                      <a:pt x="2369" y="1535"/>
                      <a:pt x="2535" y="1435"/>
                      <a:pt x="2669" y="1368"/>
                    </a:cubicBezTo>
                    <a:cubicBezTo>
                      <a:pt x="2636" y="1268"/>
                      <a:pt x="2569" y="1134"/>
                      <a:pt x="2502" y="1101"/>
                    </a:cubicBezTo>
                    <a:cubicBezTo>
                      <a:pt x="2402" y="1001"/>
                      <a:pt x="2302" y="968"/>
                      <a:pt x="2169" y="86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507;p61">
                <a:extLst>
                  <a:ext uri="{FF2B5EF4-FFF2-40B4-BE49-F238E27FC236}">
                    <a16:creationId xmlns:a16="http://schemas.microsoft.com/office/drawing/2014/main" id="{D6969DF7-AB1F-4BF3-BBE9-69E1B4D54C24}"/>
                  </a:ext>
                </a:extLst>
              </p:cNvPr>
              <p:cNvSpPr/>
              <p:nvPr/>
            </p:nvSpPr>
            <p:spPr>
              <a:xfrm>
                <a:off x="5320658" y="3640366"/>
                <a:ext cx="27536" cy="68380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2903" extrusionOk="0">
                    <a:moveTo>
                      <a:pt x="534" y="167"/>
                    </a:moveTo>
                    <a:cubicBezTo>
                      <a:pt x="534" y="67"/>
                      <a:pt x="334" y="0"/>
                      <a:pt x="234" y="0"/>
                    </a:cubicBezTo>
                    <a:cubicBezTo>
                      <a:pt x="168" y="0"/>
                      <a:pt x="67" y="167"/>
                      <a:pt x="1" y="234"/>
                    </a:cubicBezTo>
                    <a:lnTo>
                      <a:pt x="1" y="367"/>
                    </a:lnTo>
                    <a:cubicBezTo>
                      <a:pt x="201" y="1068"/>
                      <a:pt x="401" y="1835"/>
                      <a:pt x="668" y="2535"/>
                    </a:cubicBezTo>
                    <a:cubicBezTo>
                      <a:pt x="701" y="2669"/>
                      <a:pt x="868" y="2736"/>
                      <a:pt x="1035" y="2902"/>
                    </a:cubicBezTo>
                    <a:cubicBezTo>
                      <a:pt x="1068" y="2669"/>
                      <a:pt x="1168" y="2569"/>
                      <a:pt x="1135" y="2535"/>
                    </a:cubicBezTo>
                    <a:cubicBezTo>
                      <a:pt x="868" y="1735"/>
                      <a:pt x="568" y="1001"/>
                      <a:pt x="534" y="16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508;p61">
                <a:extLst>
                  <a:ext uri="{FF2B5EF4-FFF2-40B4-BE49-F238E27FC236}">
                    <a16:creationId xmlns:a16="http://schemas.microsoft.com/office/drawing/2014/main" id="{BA62A215-998F-4F3A-9B70-879E9370CB39}"/>
                  </a:ext>
                </a:extLst>
              </p:cNvPr>
              <p:cNvSpPr/>
              <p:nvPr/>
            </p:nvSpPr>
            <p:spPr>
              <a:xfrm>
                <a:off x="5380372" y="3822662"/>
                <a:ext cx="31469" cy="59735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536" extrusionOk="0">
                    <a:moveTo>
                      <a:pt x="501" y="167"/>
                    </a:moveTo>
                    <a:cubicBezTo>
                      <a:pt x="468" y="100"/>
                      <a:pt x="301" y="33"/>
                      <a:pt x="201" y="0"/>
                    </a:cubicBezTo>
                    <a:cubicBezTo>
                      <a:pt x="168" y="134"/>
                      <a:pt x="1" y="300"/>
                      <a:pt x="34" y="367"/>
                    </a:cubicBezTo>
                    <a:cubicBezTo>
                      <a:pt x="301" y="1034"/>
                      <a:pt x="601" y="1701"/>
                      <a:pt x="868" y="2335"/>
                    </a:cubicBezTo>
                    <a:cubicBezTo>
                      <a:pt x="935" y="2402"/>
                      <a:pt x="1102" y="2469"/>
                      <a:pt x="1268" y="2535"/>
                    </a:cubicBezTo>
                    <a:cubicBezTo>
                      <a:pt x="1302" y="2368"/>
                      <a:pt x="1335" y="2335"/>
                      <a:pt x="1302" y="2302"/>
                    </a:cubicBezTo>
                    <a:cubicBezTo>
                      <a:pt x="1002" y="1601"/>
                      <a:pt x="768" y="867"/>
                      <a:pt x="501" y="16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509;p61">
                <a:extLst>
                  <a:ext uri="{FF2B5EF4-FFF2-40B4-BE49-F238E27FC236}">
                    <a16:creationId xmlns:a16="http://schemas.microsoft.com/office/drawing/2014/main" id="{176EB2E4-59B0-4B1F-8DAD-FA49B999CB48}"/>
                  </a:ext>
                </a:extLst>
              </p:cNvPr>
              <p:cNvSpPr/>
              <p:nvPr/>
            </p:nvSpPr>
            <p:spPr>
              <a:xfrm>
                <a:off x="6166917" y="4309814"/>
                <a:ext cx="59735" cy="14157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601" extrusionOk="0">
                    <a:moveTo>
                      <a:pt x="334" y="1"/>
                    </a:moveTo>
                    <a:cubicBezTo>
                      <a:pt x="267" y="1"/>
                      <a:pt x="167" y="34"/>
                      <a:pt x="100" y="101"/>
                    </a:cubicBezTo>
                    <a:cubicBezTo>
                      <a:pt x="34" y="167"/>
                      <a:pt x="0" y="301"/>
                      <a:pt x="34" y="334"/>
                    </a:cubicBezTo>
                    <a:cubicBezTo>
                      <a:pt x="100" y="434"/>
                      <a:pt x="167" y="534"/>
                      <a:pt x="267" y="534"/>
                    </a:cubicBezTo>
                    <a:cubicBezTo>
                      <a:pt x="934" y="534"/>
                      <a:pt x="1602" y="601"/>
                      <a:pt x="2269" y="534"/>
                    </a:cubicBezTo>
                    <a:cubicBezTo>
                      <a:pt x="2335" y="534"/>
                      <a:pt x="2469" y="368"/>
                      <a:pt x="2536" y="301"/>
                    </a:cubicBezTo>
                    <a:cubicBezTo>
                      <a:pt x="2435" y="201"/>
                      <a:pt x="2335" y="101"/>
                      <a:pt x="2202" y="101"/>
                    </a:cubicBezTo>
                    <a:cubicBezTo>
                      <a:pt x="1602" y="1"/>
                      <a:pt x="968" y="1"/>
                      <a:pt x="33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1510;p61">
                <a:extLst>
                  <a:ext uri="{FF2B5EF4-FFF2-40B4-BE49-F238E27FC236}">
                    <a16:creationId xmlns:a16="http://schemas.microsoft.com/office/drawing/2014/main" id="{C7A458BD-EDBF-40BA-A29B-9E0EDFA63A25}"/>
                  </a:ext>
                </a:extLst>
              </p:cNvPr>
              <p:cNvSpPr/>
              <p:nvPr/>
            </p:nvSpPr>
            <p:spPr>
              <a:xfrm>
                <a:off x="5645961" y="4140874"/>
                <a:ext cx="53446" cy="32247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1369" extrusionOk="0">
                    <a:moveTo>
                      <a:pt x="1935" y="968"/>
                    </a:moveTo>
                    <a:cubicBezTo>
                      <a:pt x="1769" y="835"/>
                      <a:pt x="1568" y="768"/>
                      <a:pt x="1368" y="635"/>
                    </a:cubicBezTo>
                    <a:cubicBezTo>
                      <a:pt x="1035" y="434"/>
                      <a:pt x="701" y="201"/>
                      <a:pt x="368" y="34"/>
                    </a:cubicBezTo>
                    <a:cubicBezTo>
                      <a:pt x="234" y="1"/>
                      <a:pt x="101" y="34"/>
                      <a:pt x="1" y="1"/>
                    </a:cubicBezTo>
                    <a:lnTo>
                      <a:pt x="1" y="434"/>
                    </a:lnTo>
                    <a:cubicBezTo>
                      <a:pt x="601" y="768"/>
                      <a:pt x="1168" y="1035"/>
                      <a:pt x="1735" y="1335"/>
                    </a:cubicBezTo>
                    <a:cubicBezTo>
                      <a:pt x="1869" y="1368"/>
                      <a:pt x="2069" y="1368"/>
                      <a:pt x="2102" y="1302"/>
                    </a:cubicBezTo>
                    <a:cubicBezTo>
                      <a:pt x="2269" y="1202"/>
                      <a:pt x="2102" y="1102"/>
                      <a:pt x="1935" y="9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511;p61">
                <a:extLst>
                  <a:ext uri="{FF2B5EF4-FFF2-40B4-BE49-F238E27FC236}">
                    <a16:creationId xmlns:a16="http://schemas.microsoft.com/office/drawing/2014/main" id="{598B32D7-20DE-4593-9CD9-6D54B1A1F24E}"/>
                  </a:ext>
                </a:extLst>
              </p:cNvPr>
              <p:cNvSpPr/>
              <p:nvPr/>
            </p:nvSpPr>
            <p:spPr>
              <a:xfrm>
                <a:off x="6066334" y="4294880"/>
                <a:ext cx="60536" cy="21247"/>
              </a:xfrm>
              <a:custGeom>
                <a:avLst/>
                <a:gdLst/>
                <a:ahLst/>
                <a:cxnLst/>
                <a:rect l="l" t="t" r="r" b="b"/>
                <a:pathLst>
                  <a:path w="2570" h="902" extrusionOk="0">
                    <a:moveTo>
                      <a:pt x="2269" y="434"/>
                    </a:moveTo>
                    <a:cubicBezTo>
                      <a:pt x="1669" y="301"/>
                      <a:pt x="1035" y="168"/>
                      <a:pt x="368" y="68"/>
                    </a:cubicBezTo>
                    <a:cubicBezTo>
                      <a:pt x="167" y="1"/>
                      <a:pt x="1" y="101"/>
                      <a:pt x="1" y="301"/>
                    </a:cubicBezTo>
                    <a:cubicBezTo>
                      <a:pt x="1" y="401"/>
                      <a:pt x="167" y="568"/>
                      <a:pt x="234" y="601"/>
                    </a:cubicBezTo>
                    <a:cubicBezTo>
                      <a:pt x="768" y="668"/>
                      <a:pt x="1268" y="768"/>
                      <a:pt x="1835" y="835"/>
                    </a:cubicBezTo>
                    <a:cubicBezTo>
                      <a:pt x="2035" y="901"/>
                      <a:pt x="2236" y="901"/>
                      <a:pt x="2436" y="901"/>
                    </a:cubicBezTo>
                    <a:cubicBezTo>
                      <a:pt x="2569" y="601"/>
                      <a:pt x="2536" y="468"/>
                      <a:pt x="2269" y="4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512;p61">
                <a:extLst>
                  <a:ext uri="{FF2B5EF4-FFF2-40B4-BE49-F238E27FC236}">
                    <a16:creationId xmlns:a16="http://schemas.microsoft.com/office/drawing/2014/main" id="{5BEFC0DF-BC9B-42AD-8717-3CDE97147A21}"/>
                  </a:ext>
                </a:extLst>
              </p:cNvPr>
              <p:cNvSpPr/>
              <p:nvPr/>
            </p:nvSpPr>
            <p:spPr>
              <a:xfrm>
                <a:off x="5504533" y="4035580"/>
                <a:ext cx="47958" cy="43247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1836" extrusionOk="0">
                    <a:moveTo>
                      <a:pt x="1601" y="1135"/>
                    </a:moveTo>
                    <a:cubicBezTo>
                      <a:pt x="1235" y="801"/>
                      <a:pt x="901" y="501"/>
                      <a:pt x="534" y="234"/>
                    </a:cubicBezTo>
                    <a:cubicBezTo>
                      <a:pt x="434" y="134"/>
                      <a:pt x="334" y="101"/>
                      <a:pt x="234" y="1"/>
                    </a:cubicBezTo>
                    <a:cubicBezTo>
                      <a:pt x="0" y="168"/>
                      <a:pt x="0" y="401"/>
                      <a:pt x="167" y="501"/>
                    </a:cubicBezTo>
                    <a:cubicBezTo>
                      <a:pt x="667" y="968"/>
                      <a:pt x="1168" y="1402"/>
                      <a:pt x="1702" y="1802"/>
                    </a:cubicBezTo>
                    <a:cubicBezTo>
                      <a:pt x="1735" y="1836"/>
                      <a:pt x="1902" y="1836"/>
                      <a:pt x="1935" y="1802"/>
                    </a:cubicBezTo>
                    <a:cubicBezTo>
                      <a:pt x="2002" y="1735"/>
                      <a:pt x="2035" y="1602"/>
                      <a:pt x="2002" y="1502"/>
                    </a:cubicBezTo>
                    <a:cubicBezTo>
                      <a:pt x="1868" y="1335"/>
                      <a:pt x="1735" y="1235"/>
                      <a:pt x="1601" y="11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513;p61">
                <a:extLst>
                  <a:ext uri="{FF2B5EF4-FFF2-40B4-BE49-F238E27FC236}">
                    <a16:creationId xmlns:a16="http://schemas.microsoft.com/office/drawing/2014/main" id="{C86CF2E9-A36C-489B-A106-137893D8FF9A}"/>
                  </a:ext>
                </a:extLst>
              </p:cNvPr>
              <p:cNvSpPr/>
              <p:nvPr/>
            </p:nvSpPr>
            <p:spPr>
              <a:xfrm>
                <a:off x="5451109" y="3968800"/>
                <a:ext cx="39290" cy="4873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2069" extrusionOk="0">
                    <a:moveTo>
                      <a:pt x="1635" y="1668"/>
                    </a:moveTo>
                    <a:cubicBezTo>
                      <a:pt x="1368" y="1335"/>
                      <a:pt x="1101" y="1001"/>
                      <a:pt x="801" y="668"/>
                    </a:cubicBezTo>
                    <a:cubicBezTo>
                      <a:pt x="634" y="468"/>
                      <a:pt x="500" y="234"/>
                      <a:pt x="334" y="1"/>
                    </a:cubicBezTo>
                    <a:cubicBezTo>
                      <a:pt x="0" y="234"/>
                      <a:pt x="100" y="501"/>
                      <a:pt x="200" y="668"/>
                    </a:cubicBezTo>
                    <a:cubicBezTo>
                      <a:pt x="534" y="1135"/>
                      <a:pt x="967" y="1602"/>
                      <a:pt x="1334" y="2002"/>
                    </a:cubicBezTo>
                    <a:cubicBezTo>
                      <a:pt x="1368" y="2069"/>
                      <a:pt x="1534" y="2069"/>
                      <a:pt x="1668" y="2069"/>
                    </a:cubicBezTo>
                    <a:cubicBezTo>
                      <a:pt x="1635" y="1935"/>
                      <a:pt x="1668" y="1768"/>
                      <a:pt x="1635" y="16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514;p61">
                <a:extLst>
                  <a:ext uri="{FF2B5EF4-FFF2-40B4-BE49-F238E27FC236}">
                    <a16:creationId xmlns:a16="http://schemas.microsoft.com/office/drawing/2014/main" id="{9D5B3571-C58A-4CC9-B448-18140BF95451}"/>
                  </a:ext>
                </a:extLst>
              </p:cNvPr>
              <p:cNvSpPr/>
              <p:nvPr/>
            </p:nvSpPr>
            <p:spPr>
              <a:xfrm>
                <a:off x="5891128" y="4254812"/>
                <a:ext cx="54224" cy="25958"/>
              </a:xfrm>
              <a:custGeom>
                <a:avLst/>
                <a:gdLst/>
                <a:ahLst/>
                <a:cxnLst/>
                <a:rect l="l" t="t" r="r" b="b"/>
                <a:pathLst>
                  <a:path w="2302" h="1102" extrusionOk="0">
                    <a:moveTo>
                      <a:pt x="1968" y="601"/>
                    </a:moveTo>
                    <a:cubicBezTo>
                      <a:pt x="1434" y="368"/>
                      <a:pt x="867" y="201"/>
                      <a:pt x="334" y="34"/>
                    </a:cubicBezTo>
                    <a:cubicBezTo>
                      <a:pt x="267" y="1"/>
                      <a:pt x="100" y="134"/>
                      <a:pt x="33" y="201"/>
                    </a:cubicBezTo>
                    <a:cubicBezTo>
                      <a:pt x="0" y="267"/>
                      <a:pt x="100" y="401"/>
                      <a:pt x="100" y="468"/>
                    </a:cubicBezTo>
                    <a:cubicBezTo>
                      <a:pt x="167" y="501"/>
                      <a:pt x="200" y="534"/>
                      <a:pt x="300" y="601"/>
                    </a:cubicBezTo>
                    <a:cubicBezTo>
                      <a:pt x="801" y="734"/>
                      <a:pt x="1301" y="935"/>
                      <a:pt x="1835" y="1035"/>
                    </a:cubicBezTo>
                    <a:cubicBezTo>
                      <a:pt x="1968" y="1101"/>
                      <a:pt x="2168" y="1035"/>
                      <a:pt x="2202" y="968"/>
                    </a:cubicBezTo>
                    <a:cubicBezTo>
                      <a:pt x="2302" y="768"/>
                      <a:pt x="2135" y="634"/>
                      <a:pt x="1968" y="60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515;p61">
                <a:extLst>
                  <a:ext uri="{FF2B5EF4-FFF2-40B4-BE49-F238E27FC236}">
                    <a16:creationId xmlns:a16="http://schemas.microsoft.com/office/drawing/2014/main" id="{EEE6AB10-D59B-44E9-B70A-691251764566}"/>
                  </a:ext>
                </a:extLst>
              </p:cNvPr>
              <p:cNvSpPr/>
              <p:nvPr/>
            </p:nvSpPr>
            <p:spPr>
              <a:xfrm>
                <a:off x="5575247" y="4090583"/>
                <a:ext cx="45602" cy="39313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9" extrusionOk="0">
                    <a:moveTo>
                      <a:pt x="234" y="1"/>
                    </a:moveTo>
                    <a:cubicBezTo>
                      <a:pt x="0" y="268"/>
                      <a:pt x="34" y="468"/>
                      <a:pt x="201" y="601"/>
                    </a:cubicBezTo>
                    <a:cubicBezTo>
                      <a:pt x="668" y="968"/>
                      <a:pt x="1101" y="1302"/>
                      <a:pt x="1602" y="1635"/>
                    </a:cubicBezTo>
                    <a:cubicBezTo>
                      <a:pt x="1702" y="1669"/>
                      <a:pt x="1868" y="1635"/>
                      <a:pt x="1935" y="1602"/>
                    </a:cubicBezTo>
                    <a:cubicBezTo>
                      <a:pt x="1902" y="1469"/>
                      <a:pt x="1935" y="1302"/>
                      <a:pt x="1868" y="12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516;p61">
                <a:extLst>
                  <a:ext uri="{FF2B5EF4-FFF2-40B4-BE49-F238E27FC236}">
                    <a16:creationId xmlns:a16="http://schemas.microsoft.com/office/drawing/2014/main" id="{EA65570E-8A30-426B-A869-525A5F8AF576}"/>
                  </a:ext>
                </a:extLst>
              </p:cNvPr>
              <p:cNvSpPr/>
              <p:nvPr/>
            </p:nvSpPr>
            <p:spPr>
              <a:xfrm>
                <a:off x="5414174" y="3904376"/>
                <a:ext cx="36157" cy="51091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2169" extrusionOk="0">
                    <a:moveTo>
                      <a:pt x="534" y="334"/>
                    </a:moveTo>
                    <a:cubicBezTo>
                      <a:pt x="434" y="167"/>
                      <a:pt x="367" y="0"/>
                      <a:pt x="167" y="67"/>
                    </a:cubicBezTo>
                    <a:cubicBezTo>
                      <a:pt x="67" y="134"/>
                      <a:pt x="0" y="401"/>
                      <a:pt x="67" y="501"/>
                    </a:cubicBezTo>
                    <a:cubicBezTo>
                      <a:pt x="334" y="1001"/>
                      <a:pt x="667" y="1468"/>
                      <a:pt x="934" y="1902"/>
                    </a:cubicBezTo>
                    <a:cubicBezTo>
                      <a:pt x="1034" y="2035"/>
                      <a:pt x="1168" y="2068"/>
                      <a:pt x="1335" y="2168"/>
                    </a:cubicBezTo>
                    <a:cubicBezTo>
                      <a:pt x="1535" y="1835"/>
                      <a:pt x="1368" y="1701"/>
                      <a:pt x="1234" y="1501"/>
                    </a:cubicBezTo>
                    <a:cubicBezTo>
                      <a:pt x="1001" y="1168"/>
                      <a:pt x="734" y="734"/>
                      <a:pt x="534" y="3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517;p61">
                <a:extLst>
                  <a:ext uri="{FF2B5EF4-FFF2-40B4-BE49-F238E27FC236}">
                    <a16:creationId xmlns:a16="http://schemas.microsoft.com/office/drawing/2014/main" id="{ACBF74A9-675F-4AEC-BD65-75C8BB18390B}"/>
                  </a:ext>
                </a:extLst>
              </p:cNvPr>
              <p:cNvSpPr/>
              <p:nvPr/>
            </p:nvSpPr>
            <p:spPr>
              <a:xfrm>
                <a:off x="5809390" y="4232033"/>
                <a:ext cx="51114" cy="27512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1168" extrusionOk="0">
                    <a:moveTo>
                      <a:pt x="1902" y="667"/>
                    </a:moveTo>
                    <a:cubicBezTo>
                      <a:pt x="1402" y="434"/>
                      <a:pt x="935" y="234"/>
                      <a:pt x="435" y="67"/>
                    </a:cubicBezTo>
                    <a:cubicBezTo>
                      <a:pt x="334" y="0"/>
                      <a:pt x="134" y="100"/>
                      <a:pt x="68" y="167"/>
                    </a:cubicBezTo>
                    <a:cubicBezTo>
                      <a:pt x="1" y="234"/>
                      <a:pt x="101" y="467"/>
                      <a:pt x="134" y="501"/>
                    </a:cubicBezTo>
                    <a:cubicBezTo>
                      <a:pt x="768" y="834"/>
                      <a:pt x="1402" y="1101"/>
                      <a:pt x="2069" y="1168"/>
                    </a:cubicBezTo>
                    <a:cubicBezTo>
                      <a:pt x="2102" y="1134"/>
                      <a:pt x="2136" y="1068"/>
                      <a:pt x="2169" y="1001"/>
                    </a:cubicBezTo>
                    <a:cubicBezTo>
                      <a:pt x="2102" y="901"/>
                      <a:pt x="2002" y="767"/>
                      <a:pt x="1902" y="66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518;p61">
                <a:extLst>
                  <a:ext uri="{FF2B5EF4-FFF2-40B4-BE49-F238E27FC236}">
                    <a16:creationId xmlns:a16="http://schemas.microsoft.com/office/drawing/2014/main" id="{F8182791-37B2-4DE5-8318-6665348B0801}"/>
                  </a:ext>
                </a:extLst>
              </p:cNvPr>
              <p:cNvSpPr/>
              <p:nvPr/>
            </p:nvSpPr>
            <p:spPr>
              <a:xfrm>
                <a:off x="5980686" y="4280746"/>
                <a:ext cx="55024" cy="20446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868" extrusionOk="0">
                    <a:moveTo>
                      <a:pt x="201" y="67"/>
                    </a:moveTo>
                    <a:cubicBezTo>
                      <a:pt x="134" y="100"/>
                      <a:pt x="1" y="234"/>
                      <a:pt x="1" y="334"/>
                    </a:cubicBezTo>
                    <a:cubicBezTo>
                      <a:pt x="1" y="401"/>
                      <a:pt x="134" y="534"/>
                      <a:pt x="234" y="567"/>
                    </a:cubicBezTo>
                    <a:cubicBezTo>
                      <a:pt x="801" y="701"/>
                      <a:pt x="1302" y="768"/>
                      <a:pt x="1835" y="868"/>
                    </a:cubicBezTo>
                    <a:cubicBezTo>
                      <a:pt x="1969" y="868"/>
                      <a:pt x="2069" y="768"/>
                      <a:pt x="2336" y="734"/>
                    </a:cubicBezTo>
                    <a:cubicBezTo>
                      <a:pt x="1902" y="401"/>
                      <a:pt x="501" y="0"/>
                      <a:pt x="201" y="6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519;p61">
                <a:extLst>
                  <a:ext uri="{FF2B5EF4-FFF2-40B4-BE49-F238E27FC236}">
                    <a16:creationId xmlns:a16="http://schemas.microsoft.com/office/drawing/2014/main" id="{C17927F9-93F0-44A4-A95E-1D54FD974EA2}"/>
                  </a:ext>
                </a:extLst>
              </p:cNvPr>
              <p:cNvSpPr/>
              <p:nvPr/>
            </p:nvSpPr>
            <p:spPr>
              <a:xfrm>
                <a:off x="6396348" y="4030092"/>
                <a:ext cx="554744" cy="401519"/>
              </a:xfrm>
              <a:custGeom>
                <a:avLst/>
                <a:gdLst/>
                <a:ahLst/>
                <a:cxnLst/>
                <a:rect l="l" t="t" r="r" b="b"/>
                <a:pathLst>
                  <a:path w="23551" h="17046" extrusionOk="0">
                    <a:moveTo>
                      <a:pt x="23251" y="2369"/>
                    </a:moveTo>
                    <a:cubicBezTo>
                      <a:pt x="23050" y="2002"/>
                      <a:pt x="22617" y="1702"/>
                      <a:pt x="22250" y="1635"/>
                    </a:cubicBezTo>
                    <a:cubicBezTo>
                      <a:pt x="22050" y="1568"/>
                      <a:pt x="21783" y="1535"/>
                      <a:pt x="21583" y="1635"/>
                    </a:cubicBezTo>
                    <a:cubicBezTo>
                      <a:pt x="20515" y="1902"/>
                      <a:pt x="19448" y="2235"/>
                      <a:pt x="18380" y="2569"/>
                    </a:cubicBezTo>
                    <a:cubicBezTo>
                      <a:pt x="17580" y="2869"/>
                      <a:pt x="16779" y="3203"/>
                      <a:pt x="16045" y="3536"/>
                    </a:cubicBezTo>
                    <a:cubicBezTo>
                      <a:pt x="15745" y="3670"/>
                      <a:pt x="15512" y="3703"/>
                      <a:pt x="15212" y="3536"/>
                    </a:cubicBezTo>
                    <a:cubicBezTo>
                      <a:pt x="14211" y="3036"/>
                      <a:pt x="13177" y="2536"/>
                      <a:pt x="12176" y="2069"/>
                    </a:cubicBezTo>
                    <a:cubicBezTo>
                      <a:pt x="10275" y="1168"/>
                      <a:pt x="8340" y="668"/>
                      <a:pt x="6372" y="134"/>
                    </a:cubicBezTo>
                    <a:cubicBezTo>
                      <a:pt x="5938" y="0"/>
                      <a:pt x="5571" y="467"/>
                      <a:pt x="5771" y="868"/>
                    </a:cubicBezTo>
                    <a:cubicBezTo>
                      <a:pt x="6005" y="1235"/>
                      <a:pt x="6238" y="1635"/>
                      <a:pt x="6539" y="1902"/>
                    </a:cubicBezTo>
                    <a:cubicBezTo>
                      <a:pt x="7740" y="3169"/>
                      <a:pt x="9007" y="4370"/>
                      <a:pt x="10241" y="5638"/>
                    </a:cubicBezTo>
                    <a:cubicBezTo>
                      <a:pt x="10375" y="5738"/>
                      <a:pt x="10441" y="5871"/>
                      <a:pt x="10575" y="6071"/>
                    </a:cubicBezTo>
                    <a:cubicBezTo>
                      <a:pt x="10208" y="6305"/>
                      <a:pt x="9874" y="6472"/>
                      <a:pt x="9574" y="6638"/>
                    </a:cubicBezTo>
                    <a:cubicBezTo>
                      <a:pt x="9274" y="6739"/>
                      <a:pt x="8940" y="6839"/>
                      <a:pt x="8674" y="6972"/>
                    </a:cubicBezTo>
                    <a:cubicBezTo>
                      <a:pt x="7206" y="7572"/>
                      <a:pt x="5705" y="8240"/>
                      <a:pt x="4237" y="8907"/>
                    </a:cubicBezTo>
                    <a:cubicBezTo>
                      <a:pt x="3770" y="9140"/>
                      <a:pt x="3403" y="9074"/>
                      <a:pt x="2936" y="8840"/>
                    </a:cubicBezTo>
                    <a:cubicBezTo>
                      <a:pt x="2369" y="8507"/>
                      <a:pt x="1735" y="8306"/>
                      <a:pt x="1101" y="8073"/>
                    </a:cubicBezTo>
                    <a:cubicBezTo>
                      <a:pt x="835" y="8006"/>
                      <a:pt x="401" y="8006"/>
                      <a:pt x="234" y="8206"/>
                    </a:cubicBezTo>
                    <a:cubicBezTo>
                      <a:pt x="1" y="8507"/>
                      <a:pt x="167" y="9007"/>
                      <a:pt x="334" y="9374"/>
                    </a:cubicBezTo>
                    <a:cubicBezTo>
                      <a:pt x="368" y="9507"/>
                      <a:pt x="434" y="9574"/>
                      <a:pt x="534" y="9674"/>
                    </a:cubicBezTo>
                    <a:cubicBezTo>
                      <a:pt x="1101" y="10375"/>
                      <a:pt x="1669" y="11075"/>
                      <a:pt x="2236" y="11742"/>
                    </a:cubicBezTo>
                    <a:cubicBezTo>
                      <a:pt x="2369" y="12643"/>
                      <a:pt x="2502" y="13543"/>
                      <a:pt x="2603" y="14411"/>
                    </a:cubicBezTo>
                    <a:cubicBezTo>
                      <a:pt x="2603" y="14544"/>
                      <a:pt x="2669" y="14678"/>
                      <a:pt x="2703" y="14744"/>
                    </a:cubicBezTo>
                    <a:cubicBezTo>
                      <a:pt x="2869" y="15178"/>
                      <a:pt x="3103" y="15578"/>
                      <a:pt x="3503" y="15645"/>
                    </a:cubicBezTo>
                    <a:cubicBezTo>
                      <a:pt x="3737" y="15645"/>
                      <a:pt x="4037" y="15345"/>
                      <a:pt x="4170" y="15078"/>
                    </a:cubicBezTo>
                    <a:cubicBezTo>
                      <a:pt x="4437" y="14511"/>
                      <a:pt x="4704" y="13877"/>
                      <a:pt x="4871" y="13243"/>
                    </a:cubicBezTo>
                    <a:cubicBezTo>
                      <a:pt x="5004" y="12710"/>
                      <a:pt x="5238" y="12409"/>
                      <a:pt x="5705" y="12209"/>
                    </a:cubicBezTo>
                    <a:cubicBezTo>
                      <a:pt x="7206" y="11575"/>
                      <a:pt x="8674" y="10975"/>
                      <a:pt x="10108" y="10308"/>
                    </a:cubicBezTo>
                    <a:cubicBezTo>
                      <a:pt x="10408" y="10174"/>
                      <a:pt x="10708" y="9974"/>
                      <a:pt x="11009" y="9841"/>
                    </a:cubicBezTo>
                    <a:cubicBezTo>
                      <a:pt x="11342" y="9707"/>
                      <a:pt x="11676" y="9574"/>
                      <a:pt x="12076" y="9474"/>
                    </a:cubicBezTo>
                    <a:cubicBezTo>
                      <a:pt x="12109" y="9707"/>
                      <a:pt x="12176" y="9874"/>
                      <a:pt x="12176" y="10041"/>
                    </a:cubicBezTo>
                    <a:cubicBezTo>
                      <a:pt x="12243" y="11809"/>
                      <a:pt x="12276" y="13543"/>
                      <a:pt x="12376" y="15245"/>
                    </a:cubicBezTo>
                    <a:cubicBezTo>
                      <a:pt x="12376" y="15678"/>
                      <a:pt x="12510" y="16145"/>
                      <a:pt x="12610" y="16546"/>
                    </a:cubicBezTo>
                    <a:cubicBezTo>
                      <a:pt x="12776" y="17013"/>
                      <a:pt x="13377" y="17046"/>
                      <a:pt x="13577" y="16646"/>
                    </a:cubicBezTo>
                    <a:cubicBezTo>
                      <a:pt x="14544" y="14844"/>
                      <a:pt x="15445" y="13043"/>
                      <a:pt x="16079" y="11042"/>
                    </a:cubicBezTo>
                    <a:cubicBezTo>
                      <a:pt x="16412" y="9974"/>
                      <a:pt x="16746" y="8873"/>
                      <a:pt x="17080" y="7839"/>
                    </a:cubicBezTo>
                    <a:cubicBezTo>
                      <a:pt x="17180" y="7506"/>
                      <a:pt x="17380" y="7339"/>
                      <a:pt x="17680" y="7206"/>
                    </a:cubicBezTo>
                    <a:cubicBezTo>
                      <a:pt x="18447" y="6872"/>
                      <a:pt x="19214" y="6538"/>
                      <a:pt x="19948" y="6171"/>
                    </a:cubicBezTo>
                    <a:cubicBezTo>
                      <a:pt x="20949" y="5638"/>
                      <a:pt x="21783" y="5037"/>
                      <a:pt x="22750" y="4470"/>
                    </a:cubicBezTo>
                    <a:cubicBezTo>
                      <a:pt x="22950" y="4337"/>
                      <a:pt x="23184" y="4170"/>
                      <a:pt x="23351" y="3970"/>
                    </a:cubicBezTo>
                    <a:cubicBezTo>
                      <a:pt x="23551" y="3570"/>
                      <a:pt x="23551" y="2836"/>
                      <a:pt x="23251" y="23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520;p61">
                <a:extLst>
                  <a:ext uri="{FF2B5EF4-FFF2-40B4-BE49-F238E27FC236}">
                    <a16:creationId xmlns:a16="http://schemas.microsoft.com/office/drawing/2014/main" id="{03D4F3D2-7E93-4A19-8B9F-70343E7805C1}"/>
                  </a:ext>
                </a:extLst>
              </p:cNvPr>
              <p:cNvSpPr/>
              <p:nvPr/>
            </p:nvSpPr>
            <p:spPr>
              <a:xfrm>
                <a:off x="5655383" y="2490809"/>
                <a:ext cx="348897" cy="537454"/>
              </a:xfrm>
              <a:custGeom>
                <a:avLst/>
                <a:gdLst/>
                <a:ahLst/>
                <a:cxnLst/>
                <a:rect l="l" t="t" r="r" b="b"/>
                <a:pathLst>
                  <a:path w="14812" h="22817" extrusionOk="0">
                    <a:moveTo>
                      <a:pt x="14478" y="10942"/>
                    </a:moveTo>
                    <a:cubicBezTo>
                      <a:pt x="12977" y="9841"/>
                      <a:pt x="11509" y="8774"/>
                      <a:pt x="9841" y="7973"/>
                    </a:cubicBezTo>
                    <a:cubicBezTo>
                      <a:pt x="8941" y="7539"/>
                      <a:pt x="8040" y="7106"/>
                      <a:pt x="7139" y="6672"/>
                    </a:cubicBezTo>
                    <a:cubicBezTo>
                      <a:pt x="6839" y="6539"/>
                      <a:pt x="6706" y="6339"/>
                      <a:pt x="6639" y="6038"/>
                    </a:cubicBezTo>
                    <a:cubicBezTo>
                      <a:pt x="6372" y="5304"/>
                      <a:pt x="6139" y="4504"/>
                      <a:pt x="5838" y="3770"/>
                    </a:cubicBezTo>
                    <a:cubicBezTo>
                      <a:pt x="5438" y="2769"/>
                      <a:pt x="5004" y="1802"/>
                      <a:pt x="4537" y="835"/>
                    </a:cubicBezTo>
                    <a:cubicBezTo>
                      <a:pt x="4471" y="634"/>
                      <a:pt x="4304" y="501"/>
                      <a:pt x="4137" y="334"/>
                    </a:cubicBezTo>
                    <a:cubicBezTo>
                      <a:pt x="3870" y="101"/>
                      <a:pt x="3437" y="1"/>
                      <a:pt x="3103" y="101"/>
                    </a:cubicBezTo>
                    <a:cubicBezTo>
                      <a:pt x="2636" y="167"/>
                      <a:pt x="2169" y="634"/>
                      <a:pt x="2102" y="1035"/>
                    </a:cubicBezTo>
                    <a:cubicBezTo>
                      <a:pt x="2036" y="1268"/>
                      <a:pt x="2102" y="1535"/>
                      <a:pt x="2136" y="1769"/>
                    </a:cubicBezTo>
                    <a:cubicBezTo>
                      <a:pt x="2336" y="2803"/>
                      <a:pt x="2503" y="3803"/>
                      <a:pt x="2770" y="4804"/>
                    </a:cubicBezTo>
                    <a:cubicBezTo>
                      <a:pt x="2970" y="5605"/>
                      <a:pt x="3203" y="6339"/>
                      <a:pt x="3470" y="7139"/>
                    </a:cubicBezTo>
                    <a:cubicBezTo>
                      <a:pt x="3537" y="7439"/>
                      <a:pt x="3537" y="7673"/>
                      <a:pt x="3437" y="7940"/>
                    </a:cubicBezTo>
                    <a:cubicBezTo>
                      <a:pt x="2970" y="8840"/>
                      <a:pt x="2503" y="9708"/>
                      <a:pt x="2036" y="10642"/>
                    </a:cubicBezTo>
                    <a:cubicBezTo>
                      <a:pt x="1168" y="12309"/>
                      <a:pt x="668" y="14111"/>
                      <a:pt x="134" y="15879"/>
                    </a:cubicBezTo>
                    <a:cubicBezTo>
                      <a:pt x="1" y="16312"/>
                      <a:pt x="368" y="16679"/>
                      <a:pt x="768" y="16512"/>
                    </a:cubicBezTo>
                    <a:cubicBezTo>
                      <a:pt x="1102" y="16346"/>
                      <a:pt x="1435" y="16146"/>
                      <a:pt x="1669" y="15879"/>
                    </a:cubicBezTo>
                    <a:cubicBezTo>
                      <a:pt x="2803" y="14878"/>
                      <a:pt x="3870" y="13811"/>
                      <a:pt x="4971" y="12810"/>
                    </a:cubicBezTo>
                    <a:cubicBezTo>
                      <a:pt x="5038" y="12710"/>
                      <a:pt x="5171" y="12643"/>
                      <a:pt x="5371" y="12510"/>
                    </a:cubicBezTo>
                    <a:cubicBezTo>
                      <a:pt x="5538" y="12877"/>
                      <a:pt x="5672" y="13210"/>
                      <a:pt x="5805" y="13544"/>
                    </a:cubicBezTo>
                    <a:cubicBezTo>
                      <a:pt x="5872" y="13844"/>
                      <a:pt x="5972" y="14177"/>
                      <a:pt x="6039" y="14478"/>
                    </a:cubicBezTo>
                    <a:cubicBezTo>
                      <a:pt x="6539" y="15945"/>
                      <a:pt x="7006" y="17380"/>
                      <a:pt x="7506" y="18847"/>
                    </a:cubicBezTo>
                    <a:cubicBezTo>
                      <a:pt x="7673" y="19314"/>
                      <a:pt x="7640" y="19648"/>
                      <a:pt x="7373" y="20048"/>
                    </a:cubicBezTo>
                    <a:cubicBezTo>
                      <a:pt x="7106" y="20549"/>
                      <a:pt x="6839" y="21149"/>
                      <a:pt x="6672" y="21683"/>
                    </a:cubicBezTo>
                    <a:cubicBezTo>
                      <a:pt x="6606" y="21950"/>
                      <a:pt x="6606" y="22350"/>
                      <a:pt x="6706" y="22517"/>
                    </a:cubicBezTo>
                    <a:cubicBezTo>
                      <a:pt x="6973" y="22817"/>
                      <a:pt x="7373" y="22684"/>
                      <a:pt x="7706" y="22550"/>
                    </a:cubicBezTo>
                    <a:cubicBezTo>
                      <a:pt x="7806" y="22517"/>
                      <a:pt x="7873" y="22483"/>
                      <a:pt x="7973" y="22383"/>
                    </a:cubicBezTo>
                    <a:lnTo>
                      <a:pt x="9841" y="21016"/>
                    </a:lnTo>
                    <a:cubicBezTo>
                      <a:pt x="10608" y="21016"/>
                      <a:pt x="11376" y="20982"/>
                      <a:pt x="12143" y="20949"/>
                    </a:cubicBezTo>
                    <a:cubicBezTo>
                      <a:pt x="12210" y="20949"/>
                      <a:pt x="12343" y="20949"/>
                      <a:pt x="12443" y="20882"/>
                    </a:cubicBezTo>
                    <a:cubicBezTo>
                      <a:pt x="12777" y="20782"/>
                      <a:pt x="13177" y="20615"/>
                      <a:pt x="13177" y="20215"/>
                    </a:cubicBezTo>
                    <a:cubicBezTo>
                      <a:pt x="13177" y="20015"/>
                      <a:pt x="12943" y="19681"/>
                      <a:pt x="12710" y="19515"/>
                    </a:cubicBezTo>
                    <a:cubicBezTo>
                      <a:pt x="12276" y="19181"/>
                      <a:pt x="11709" y="18881"/>
                      <a:pt x="11176" y="18647"/>
                    </a:cubicBezTo>
                    <a:cubicBezTo>
                      <a:pt x="10709" y="18481"/>
                      <a:pt x="10475" y="18214"/>
                      <a:pt x="10342" y="17780"/>
                    </a:cubicBezTo>
                    <a:cubicBezTo>
                      <a:pt x="9875" y="16312"/>
                      <a:pt x="9374" y="14845"/>
                      <a:pt x="8941" y="13344"/>
                    </a:cubicBezTo>
                    <a:cubicBezTo>
                      <a:pt x="8841" y="13043"/>
                      <a:pt x="8674" y="12776"/>
                      <a:pt x="8607" y="12476"/>
                    </a:cubicBezTo>
                    <a:cubicBezTo>
                      <a:pt x="8474" y="12143"/>
                      <a:pt x="8440" y="11809"/>
                      <a:pt x="8307" y="11375"/>
                    </a:cubicBezTo>
                    <a:cubicBezTo>
                      <a:pt x="8507" y="11375"/>
                      <a:pt x="8674" y="11342"/>
                      <a:pt x="8807" y="11342"/>
                    </a:cubicBezTo>
                    <a:cubicBezTo>
                      <a:pt x="10308" y="11476"/>
                      <a:pt x="11776" y="11609"/>
                      <a:pt x="13277" y="11709"/>
                    </a:cubicBezTo>
                    <a:cubicBezTo>
                      <a:pt x="13644" y="11742"/>
                      <a:pt x="14011" y="11709"/>
                      <a:pt x="14344" y="11642"/>
                    </a:cubicBezTo>
                    <a:cubicBezTo>
                      <a:pt x="14711" y="11709"/>
                      <a:pt x="14811" y="11175"/>
                      <a:pt x="14478" y="109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521;p61">
                <a:extLst>
                  <a:ext uri="{FF2B5EF4-FFF2-40B4-BE49-F238E27FC236}">
                    <a16:creationId xmlns:a16="http://schemas.microsoft.com/office/drawing/2014/main" id="{999E8441-C7A9-4FD8-ACFD-BB604845814F}"/>
                  </a:ext>
                </a:extLst>
              </p:cNvPr>
              <p:cNvSpPr/>
              <p:nvPr/>
            </p:nvSpPr>
            <p:spPr>
              <a:xfrm>
                <a:off x="6287144" y="3526428"/>
                <a:ext cx="55802" cy="44024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1869" extrusionOk="0">
                    <a:moveTo>
                      <a:pt x="2368" y="1435"/>
                    </a:moveTo>
                    <a:cubicBezTo>
                      <a:pt x="1801" y="1035"/>
                      <a:pt x="1201" y="668"/>
                      <a:pt x="667" y="234"/>
                    </a:cubicBezTo>
                    <a:cubicBezTo>
                      <a:pt x="534" y="167"/>
                      <a:pt x="467" y="67"/>
                      <a:pt x="334" y="34"/>
                    </a:cubicBezTo>
                    <a:cubicBezTo>
                      <a:pt x="200" y="0"/>
                      <a:pt x="67" y="34"/>
                      <a:pt x="0" y="34"/>
                    </a:cubicBezTo>
                    <a:cubicBezTo>
                      <a:pt x="33" y="167"/>
                      <a:pt x="0" y="367"/>
                      <a:pt x="67" y="401"/>
                    </a:cubicBezTo>
                    <a:cubicBezTo>
                      <a:pt x="600" y="834"/>
                      <a:pt x="1201" y="1235"/>
                      <a:pt x="1768" y="1668"/>
                    </a:cubicBezTo>
                    <a:cubicBezTo>
                      <a:pt x="2135" y="1868"/>
                      <a:pt x="2202" y="1835"/>
                      <a:pt x="2368" y="14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522;p61">
                <a:extLst>
                  <a:ext uri="{FF2B5EF4-FFF2-40B4-BE49-F238E27FC236}">
                    <a16:creationId xmlns:a16="http://schemas.microsoft.com/office/drawing/2014/main" id="{C6A98BB2-E8C1-4690-B15E-10419DA30032}"/>
                  </a:ext>
                </a:extLst>
              </p:cNvPr>
              <p:cNvSpPr/>
              <p:nvPr/>
            </p:nvSpPr>
            <p:spPr>
              <a:xfrm>
                <a:off x="5974397" y="3185414"/>
                <a:ext cx="36958" cy="51091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2169" extrusionOk="0">
                    <a:moveTo>
                      <a:pt x="1569" y="2002"/>
                    </a:moveTo>
                    <a:cubicBezTo>
                      <a:pt x="1502" y="1902"/>
                      <a:pt x="1502" y="1835"/>
                      <a:pt x="1469" y="1735"/>
                    </a:cubicBezTo>
                    <a:cubicBezTo>
                      <a:pt x="1135" y="1201"/>
                      <a:pt x="835" y="668"/>
                      <a:pt x="501" y="167"/>
                    </a:cubicBezTo>
                    <a:cubicBezTo>
                      <a:pt x="468" y="67"/>
                      <a:pt x="268" y="34"/>
                      <a:pt x="134" y="0"/>
                    </a:cubicBezTo>
                    <a:cubicBezTo>
                      <a:pt x="101" y="100"/>
                      <a:pt x="1" y="267"/>
                      <a:pt x="68" y="367"/>
                    </a:cubicBezTo>
                    <a:cubicBezTo>
                      <a:pt x="401" y="934"/>
                      <a:pt x="735" y="1535"/>
                      <a:pt x="1068" y="2069"/>
                    </a:cubicBezTo>
                    <a:cubicBezTo>
                      <a:pt x="1102" y="2169"/>
                      <a:pt x="1268" y="2169"/>
                      <a:pt x="1335" y="2169"/>
                    </a:cubicBezTo>
                    <a:cubicBezTo>
                      <a:pt x="1435" y="2169"/>
                      <a:pt x="1469" y="2069"/>
                      <a:pt x="1569" y="200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523;p61">
                <a:extLst>
                  <a:ext uri="{FF2B5EF4-FFF2-40B4-BE49-F238E27FC236}">
                    <a16:creationId xmlns:a16="http://schemas.microsoft.com/office/drawing/2014/main" id="{D6A12C12-B0D3-4A51-A5DF-017A48FCEBC1}"/>
                  </a:ext>
                </a:extLst>
              </p:cNvPr>
              <p:cNvSpPr/>
              <p:nvPr/>
            </p:nvSpPr>
            <p:spPr>
              <a:xfrm>
                <a:off x="6366503" y="3567296"/>
                <a:ext cx="52669" cy="38512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635" extrusionOk="0">
                    <a:moveTo>
                      <a:pt x="1868" y="1635"/>
                    </a:moveTo>
                    <a:cubicBezTo>
                      <a:pt x="2002" y="1568"/>
                      <a:pt x="2135" y="1501"/>
                      <a:pt x="2235" y="1434"/>
                    </a:cubicBezTo>
                    <a:cubicBezTo>
                      <a:pt x="2168" y="1301"/>
                      <a:pt x="2135" y="1168"/>
                      <a:pt x="2035" y="1101"/>
                    </a:cubicBezTo>
                    <a:cubicBezTo>
                      <a:pt x="1701" y="867"/>
                      <a:pt x="1368" y="701"/>
                      <a:pt x="1034" y="500"/>
                    </a:cubicBezTo>
                    <a:cubicBezTo>
                      <a:pt x="867" y="367"/>
                      <a:pt x="667" y="300"/>
                      <a:pt x="500" y="167"/>
                    </a:cubicBezTo>
                    <a:cubicBezTo>
                      <a:pt x="334" y="100"/>
                      <a:pt x="167" y="0"/>
                      <a:pt x="33" y="200"/>
                    </a:cubicBezTo>
                    <a:cubicBezTo>
                      <a:pt x="0" y="300"/>
                      <a:pt x="134" y="500"/>
                      <a:pt x="200" y="600"/>
                    </a:cubicBezTo>
                    <a:cubicBezTo>
                      <a:pt x="701" y="967"/>
                      <a:pt x="1268" y="1268"/>
                      <a:pt x="1868" y="16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524;p61">
                <a:extLst>
                  <a:ext uri="{FF2B5EF4-FFF2-40B4-BE49-F238E27FC236}">
                    <a16:creationId xmlns:a16="http://schemas.microsoft.com/office/drawing/2014/main" id="{A0457C34-C0C1-43E9-A00C-D083337F7A36}"/>
                  </a:ext>
                </a:extLst>
              </p:cNvPr>
              <p:cNvSpPr/>
              <p:nvPr/>
            </p:nvSpPr>
            <p:spPr>
              <a:xfrm>
                <a:off x="6029399" y="3267906"/>
                <a:ext cx="44024" cy="48759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2070" extrusionOk="0">
                    <a:moveTo>
                      <a:pt x="1" y="201"/>
                    </a:moveTo>
                    <a:cubicBezTo>
                      <a:pt x="134" y="368"/>
                      <a:pt x="201" y="535"/>
                      <a:pt x="334" y="701"/>
                    </a:cubicBezTo>
                    <a:cubicBezTo>
                      <a:pt x="668" y="1135"/>
                      <a:pt x="1002" y="1569"/>
                      <a:pt x="1335" y="1969"/>
                    </a:cubicBezTo>
                    <a:cubicBezTo>
                      <a:pt x="1435" y="2036"/>
                      <a:pt x="1635" y="2069"/>
                      <a:pt x="1702" y="2036"/>
                    </a:cubicBezTo>
                    <a:cubicBezTo>
                      <a:pt x="1869" y="1969"/>
                      <a:pt x="1869" y="1769"/>
                      <a:pt x="1769" y="1602"/>
                    </a:cubicBezTo>
                    <a:cubicBezTo>
                      <a:pt x="1335" y="1135"/>
                      <a:pt x="935" y="668"/>
                      <a:pt x="501" y="168"/>
                    </a:cubicBezTo>
                    <a:cubicBezTo>
                      <a:pt x="334" y="1"/>
                      <a:pt x="201" y="1"/>
                      <a:pt x="1" y="20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525;p61">
                <a:extLst>
                  <a:ext uri="{FF2B5EF4-FFF2-40B4-BE49-F238E27FC236}">
                    <a16:creationId xmlns:a16="http://schemas.microsoft.com/office/drawing/2014/main" id="{225FA838-9FF7-426B-BB5F-A4D1D84282EC}"/>
                  </a:ext>
                </a:extLst>
              </p:cNvPr>
              <p:cNvSpPr/>
              <p:nvPr/>
            </p:nvSpPr>
            <p:spPr>
              <a:xfrm>
                <a:off x="6522865" y="3648210"/>
                <a:ext cx="56579" cy="25958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102" extrusionOk="0">
                    <a:moveTo>
                      <a:pt x="2402" y="735"/>
                    </a:moveTo>
                    <a:cubicBezTo>
                      <a:pt x="2335" y="701"/>
                      <a:pt x="2202" y="601"/>
                      <a:pt x="2068" y="568"/>
                    </a:cubicBezTo>
                    <a:cubicBezTo>
                      <a:pt x="1601" y="401"/>
                      <a:pt x="1201" y="234"/>
                      <a:pt x="734" y="101"/>
                    </a:cubicBezTo>
                    <a:cubicBezTo>
                      <a:pt x="567" y="68"/>
                      <a:pt x="400" y="1"/>
                      <a:pt x="234" y="1"/>
                    </a:cubicBezTo>
                    <a:cubicBezTo>
                      <a:pt x="167" y="1"/>
                      <a:pt x="67" y="101"/>
                      <a:pt x="34" y="201"/>
                    </a:cubicBezTo>
                    <a:cubicBezTo>
                      <a:pt x="0" y="234"/>
                      <a:pt x="67" y="401"/>
                      <a:pt x="134" y="401"/>
                    </a:cubicBezTo>
                    <a:cubicBezTo>
                      <a:pt x="734" y="668"/>
                      <a:pt x="1368" y="901"/>
                      <a:pt x="2002" y="1068"/>
                    </a:cubicBezTo>
                    <a:cubicBezTo>
                      <a:pt x="2202" y="1102"/>
                      <a:pt x="2402" y="1035"/>
                      <a:pt x="2402" y="7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526;p61">
                <a:extLst>
                  <a:ext uri="{FF2B5EF4-FFF2-40B4-BE49-F238E27FC236}">
                    <a16:creationId xmlns:a16="http://schemas.microsoft.com/office/drawing/2014/main" id="{E5A65E4D-95F2-4295-AAD4-63C65FE41C27}"/>
                  </a:ext>
                </a:extLst>
              </p:cNvPr>
              <p:cNvSpPr/>
              <p:nvPr/>
            </p:nvSpPr>
            <p:spPr>
              <a:xfrm>
                <a:off x="6605357" y="3669433"/>
                <a:ext cx="56603" cy="18891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802" extrusionOk="0">
                    <a:moveTo>
                      <a:pt x="2402" y="301"/>
                    </a:moveTo>
                    <a:cubicBezTo>
                      <a:pt x="2169" y="267"/>
                      <a:pt x="1869" y="267"/>
                      <a:pt x="1635" y="201"/>
                    </a:cubicBezTo>
                    <a:cubicBezTo>
                      <a:pt x="1202" y="134"/>
                      <a:pt x="801" y="34"/>
                      <a:pt x="334" y="0"/>
                    </a:cubicBezTo>
                    <a:cubicBezTo>
                      <a:pt x="234" y="0"/>
                      <a:pt x="134" y="101"/>
                      <a:pt x="1" y="134"/>
                    </a:cubicBezTo>
                    <a:cubicBezTo>
                      <a:pt x="67" y="201"/>
                      <a:pt x="134" y="367"/>
                      <a:pt x="201" y="434"/>
                    </a:cubicBezTo>
                    <a:cubicBezTo>
                      <a:pt x="801" y="534"/>
                      <a:pt x="1335" y="668"/>
                      <a:pt x="1902" y="768"/>
                    </a:cubicBezTo>
                    <a:cubicBezTo>
                      <a:pt x="2136" y="801"/>
                      <a:pt x="2402" y="701"/>
                      <a:pt x="2402" y="30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527;p61">
                <a:extLst>
                  <a:ext uri="{FF2B5EF4-FFF2-40B4-BE49-F238E27FC236}">
                    <a16:creationId xmlns:a16="http://schemas.microsoft.com/office/drawing/2014/main" id="{6B15C9EA-691D-4A3D-AD65-4B286AF811F0}"/>
                  </a:ext>
                </a:extLst>
              </p:cNvPr>
              <p:cNvSpPr/>
              <p:nvPr/>
            </p:nvSpPr>
            <p:spPr>
              <a:xfrm>
                <a:off x="6151982" y="3407001"/>
                <a:ext cx="44024" cy="42446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802" extrusionOk="0">
                    <a:moveTo>
                      <a:pt x="1568" y="1801"/>
                    </a:moveTo>
                    <a:cubicBezTo>
                      <a:pt x="1635" y="1768"/>
                      <a:pt x="1769" y="1768"/>
                      <a:pt x="1802" y="1735"/>
                    </a:cubicBezTo>
                    <a:cubicBezTo>
                      <a:pt x="1869" y="1635"/>
                      <a:pt x="1869" y="1435"/>
                      <a:pt x="1802" y="1401"/>
                    </a:cubicBezTo>
                    <a:cubicBezTo>
                      <a:pt x="1402" y="968"/>
                      <a:pt x="968" y="601"/>
                      <a:pt x="534" y="234"/>
                    </a:cubicBezTo>
                    <a:cubicBezTo>
                      <a:pt x="401" y="100"/>
                      <a:pt x="201" y="0"/>
                      <a:pt x="67" y="234"/>
                    </a:cubicBezTo>
                    <a:cubicBezTo>
                      <a:pt x="1" y="300"/>
                      <a:pt x="101" y="501"/>
                      <a:pt x="201" y="601"/>
                    </a:cubicBezTo>
                    <a:cubicBezTo>
                      <a:pt x="568" y="968"/>
                      <a:pt x="968" y="1334"/>
                      <a:pt x="1368" y="1668"/>
                    </a:cubicBezTo>
                    <a:cubicBezTo>
                      <a:pt x="1435" y="1735"/>
                      <a:pt x="1468" y="1768"/>
                      <a:pt x="1568" y="180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528;p61">
                <a:extLst>
                  <a:ext uri="{FF2B5EF4-FFF2-40B4-BE49-F238E27FC236}">
                    <a16:creationId xmlns:a16="http://schemas.microsoft.com/office/drawing/2014/main" id="{C0163525-D55E-4715-9859-C1D2BC4B14A9}"/>
                  </a:ext>
                </a:extLst>
              </p:cNvPr>
              <p:cNvSpPr/>
              <p:nvPr/>
            </p:nvSpPr>
            <p:spPr>
              <a:xfrm>
                <a:off x="6442706" y="3612853"/>
                <a:ext cx="53470" cy="29090"/>
              </a:xfrm>
              <a:custGeom>
                <a:avLst/>
                <a:gdLst/>
                <a:ahLst/>
                <a:cxnLst/>
                <a:rect l="l" t="t" r="r" b="b"/>
                <a:pathLst>
                  <a:path w="2270" h="1235" extrusionOk="0">
                    <a:moveTo>
                      <a:pt x="2269" y="835"/>
                    </a:moveTo>
                    <a:cubicBezTo>
                      <a:pt x="1602" y="534"/>
                      <a:pt x="968" y="268"/>
                      <a:pt x="334" y="34"/>
                    </a:cubicBezTo>
                    <a:cubicBezTo>
                      <a:pt x="268" y="1"/>
                      <a:pt x="134" y="67"/>
                      <a:pt x="1" y="101"/>
                    </a:cubicBezTo>
                    <a:cubicBezTo>
                      <a:pt x="67" y="234"/>
                      <a:pt x="101" y="401"/>
                      <a:pt x="168" y="434"/>
                    </a:cubicBezTo>
                    <a:cubicBezTo>
                      <a:pt x="735" y="701"/>
                      <a:pt x="1235" y="935"/>
                      <a:pt x="1769" y="1168"/>
                    </a:cubicBezTo>
                    <a:cubicBezTo>
                      <a:pt x="1969" y="1235"/>
                      <a:pt x="2136" y="1168"/>
                      <a:pt x="2269" y="8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529;p61">
                <a:extLst>
                  <a:ext uri="{FF2B5EF4-FFF2-40B4-BE49-F238E27FC236}">
                    <a16:creationId xmlns:a16="http://schemas.microsoft.com/office/drawing/2014/main" id="{5F077273-4B4D-404A-B24F-08A10DF5A3A6}"/>
                  </a:ext>
                </a:extLst>
              </p:cNvPr>
              <p:cNvSpPr/>
              <p:nvPr/>
            </p:nvSpPr>
            <p:spPr>
              <a:xfrm>
                <a:off x="6210919" y="3472203"/>
                <a:ext cx="45602" cy="3618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536" extrusionOk="0">
                    <a:moveTo>
                      <a:pt x="0" y="168"/>
                    </a:moveTo>
                    <a:cubicBezTo>
                      <a:pt x="434" y="701"/>
                      <a:pt x="968" y="1135"/>
                      <a:pt x="1568" y="1502"/>
                    </a:cubicBezTo>
                    <a:cubicBezTo>
                      <a:pt x="1635" y="1535"/>
                      <a:pt x="1902" y="1435"/>
                      <a:pt x="1902" y="1402"/>
                    </a:cubicBezTo>
                    <a:cubicBezTo>
                      <a:pt x="1935" y="1302"/>
                      <a:pt x="1902" y="1068"/>
                      <a:pt x="1802" y="1035"/>
                    </a:cubicBezTo>
                    <a:cubicBezTo>
                      <a:pt x="1401" y="701"/>
                      <a:pt x="968" y="368"/>
                      <a:pt x="501" y="68"/>
                    </a:cubicBezTo>
                    <a:cubicBezTo>
                      <a:pt x="401" y="1"/>
                      <a:pt x="234" y="1"/>
                      <a:pt x="100" y="1"/>
                    </a:cubicBezTo>
                    <a:cubicBezTo>
                      <a:pt x="67" y="34"/>
                      <a:pt x="67" y="134"/>
                      <a:pt x="0" y="1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530;p61">
                <a:extLst>
                  <a:ext uri="{FF2B5EF4-FFF2-40B4-BE49-F238E27FC236}">
                    <a16:creationId xmlns:a16="http://schemas.microsoft.com/office/drawing/2014/main" id="{7A38F358-E830-4516-B65D-B67C9593B397}"/>
                  </a:ext>
                </a:extLst>
              </p:cNvPr>
              <p:cNvSpPr/>
              <p:nvPr/>
            </p:nvSpPr>
            <p:spPr>
              <a:xfrm>
                <a:off x="6090691" y="3341776"/>
                <a:ext cx="38536" cy="44024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1869" extrusionOk="0">
                    <a:moveTo>
                      <a:pt x="1" y="0"/>
                    </a:moveTo>
                    <a:cubicBezTo>
                      <a:pt x="34" y="234"/>
                      <a:pt x="34" y="367"/>
                      <a:pt x="134" y="501"/>
                    </a:cubicBezTo>
                    <a:cubicBezTo>
                      <a:pt x="468" y="901"/>
                      <a:pt x="801" y="1335"/>
                      <a:pt x="1168" y="1735"/>
                    </a:cubicBezTo>
                    <a:cubicBezTo>
                      <a:pt x="1235" y="1802"/>
                      <a:pt x="1402" y="1868"/>
                      <a:pt x="1502" y="1802"/>
                    </a:cubicBezTo>
                    <a:cubicBezTo>
                      <a:pt x="1569" y="1768"/>
                      <a:pt x="1635" y="1602"/>
                      <a:pt x="1635" y="1535"/>
                    </a:cubicBezTo>
                    <a:cubicBezTo>
                      <a:pt x="1535" y="1201"/>
                      <a:pt x="468" y="134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1" name="Google Shape;184;p19">
            <a:extLst>
              <a:ext uri="{FF2B5EF4-FFF2-40B4-BE49-F238E27FC236}">
                <a16:creationId xmlns:a16="http://schemas.microsoft.com/office/drawing/2014/main" id="{EB5FB209-464D-4EA4-B248-4808BA8DB889}"/>
              </a:ext>
            </a:extLst>
          </p:cNvPr>
          <p:cNvSpPr txBox="1"/>
          <p:nvPr/>
        </p:nvSpPr>
        <p:spPr>
          <a:xfrm>
            <a:off x="358676" y="139321"/>
            <a:ext cx="7542822" cy="56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1000"/>
              </a:lnSpc>
            </a:pPr>
            <a:r>
              <a:rPr lang="en-US" sz="2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Berlin Sans FB Demi" panose="020E0802020502020306" pitchFamily="34" charset="0"/>
                <a:ea typeface="Poppins"/>
                <a:cs typeface="Poppins"/>
                <a:sym typeface="Poppins"/>
              </a:rPr>
              <a:t>Visiting Historical Spots and Weather Update</a:t>
            </a:r>
            <a:endParaRPr sz="2800" dirty="0">
              <a:solidFill>
                <a:schemeClr val="accent3">
                  <a:lumMod val="60000"/>
                  <a:lumOff val="40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23" name="Google Shape;590;p51">
            <a:extLst>
              <a:ext uri="{FF2B5EF4-FFF2-40B4-BE49-F238E27FC236}">
                <a16:creationId xmlns:a16="http://schemas.microsoft.com/office/drawing/2014/main" id="{E0C47D7A-1B2E-445A-8826-C2F11F6AC7CC}"/>
              </a:ext>
            </a:extLst>
          </p:cNvPr>
          <p:cNvSpPr/>
          <p:nvPr/>
        </p:nvSpPr>
        <p:spPr>
          <a:xfrm flipH="1">
            <a:off x="6552065" y="2446473"/>
            <a:ext cx="191353" cy="261446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594;p51">
            <a:extLst>
              <a:ext uri="{FF2B5EF4-FFF2-40B4-BE49-F238E27FC236}">
                <a16:creationId xmlns:a16="http://schemas.microsoft.com/office/drawing/2014/main" id="{AD5E9664-5534-4648-A2CD-72BB0D8D1580}"/>
              </a:ext>
            </a:extLst>
          </p:cNvPr>
          <p:cNvSpPr/>
          <p:nvPr/>
        </p:nvSpPr>
        <p:spPr>
          <a:xfrm flipH="1">
            <a:off x="7574140" y="2803248"/>
            <a:ext cx="191353" cy="261446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595;p51">
            <a:extLst>
              <a:ext uri="{FF2B5EF4-FFF2-40B4-BE49-F238E27FC236}">
                <a16:creationId xmlns:a16="http://schemas.microsoft.com/office/drawing/2014/main" id="{FB01BF2B-9312-4CAD-A333-7664F2D0944A}"/>
              </a:ext>
            </a:extLst>
          </p:cNvPr>
          <p:cNvSpPr/>
          <p:nvPr/>
        </p:nvSpPr>
        <p:spPr>
          <a:xfrm flipH="1">
            <a:off x="6425965" y="3441473"/>
            <a:ext cx="191353" cy="261446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596;p51">
            <a:extLst>
              <a:ext uri="{FF2B5EF4-FFF2-40B4-BE49-F238E27FC236}">
                <a16:creationId xmlns:a16="http://schemas.microsoft.com/office/drawing/2014/main" id="{71B3DBD8-FE4E-4E54-9A91-7EB8FABAE335}"/>
              </a:ext>
            </a:extLst>
          </p:cNvPr>
          <p:cNvSpPr/>
          <p:nvPr/>
        </p:nvSpPr>
        <p:spPr>
          <a:xfrm flipH="1">
            <a:off x="7858847" y="3645050"/>
            <a:ext cx="183990" cy="250199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" name="Google Shape;1757;p28">
            <a:extLst>
              <a:ext uri="{FF2B5EF4-FFF2-40B4-BE49-F238E27FC236}">
                <a16:creationId xmlns:a16="http://schemas.microsoft.com/office/drawing/2014/main" id="{ED7E0D26-6390-47F2-BBC2-4A96031A2F14}"/>
              </a:ext>
            </a:extLst>
          </p:cNvPr>
          <p:cNvGrpSpPr/>
          <p:nvPr/>
        </p:nvGrpSpPr>
        <p:grpSpPr>
          <a:xfrm>
            <a:off x="6423458" y="1541899"/>
            <a:ext cx="1806846" cy="3211825"/>
            <a:chOff x="1187675" y="1106225"/>
            <a:chExt cx="1845049" cy="3625811"/>
          </a:xfrm>
        </p:grpSpPr>
        <p:grpSp>
          <p:nvGrpSpPr>
            <p:cNvPr id="179" name="Google Shape;1758;p28">
              <a:extLst>
                <a:ext uri="{FF2B5EF4-FFF2-40B4-BE49-F238E27FC236}">
                  <a16:creationId xmlns:a16="http://schemas.microsoft.com/office/drawing/2014/main" id="{5593264B-5C32-4349-A30C-FB84E1CFA387}"/>
                </a:ext>
              </a:extLst>
            </p:cNvPr>
            <p:cNvGrpSpPr/>
            <p:nvPr/>
          </p:nvGrpSpPr>
          <p:grpSpPr>
            <a:xfrm>
              <a:off x="1187675" y="1106225"/>
              <a:ext cx="1845049" cy="3625811"/>
              <a:chOff x="1187675" y="1106225"/>
              <a:chExt cx="1845049" cy="3625811"/>
            </a:xfrm>
          </p:grpSpPr>
          <p:sp>
            <p:nvSpPr>
              <p:cNvPr id="216" name="Google Shape;1759;p28">
                <a:extLst>
                  <a:ext uri="{FF2B5EF4-FFF2-40B4-BE49-F238E27FC236}">
                    <a16:creationId xmlns:a16="http://schemas.microsoft.com/office/drawing/2014/main" id="{B5657E82-A31C-4935-820A-824C470E5734}"/>
                  </a:ext>
                </a:extLst>
              </p:cNvPr>
              <p:cNvSpPr/>
              <p:nvPr/>
            </p:nvSpPr>
            <p:spPr>
              <a:xfrm>
                <a:off x="1220795" y="1106225"/>
                <a:ext cx="1780114" cy="3625811"/>
              </a:xfrm>
              <a:custGeom>
                <a:avLst/>
                <a:gdLst/>
                <a:ahLst/>
                <a:cxnLst/>
                <a:rect l="l" t="t" r="r" b="b"/>
                <a:pathLst>
                  <a:path w="86856" h="176912" extrusionOk="0">
                    <a:moveTo>
                      <a:pt x="13277" y="0"/>
                    </a:moveTo>
                    <a:cubicBezTo>
                      <a:pt x="5957" y="0"/>
                      <a:pt x="0" y="5926"/>
                      <a:pt x="0" y="13277"/>
                    </a:cubicBezTo>
                    <a:lnTo>
                      <a:pt x="0" y="163635"/>
                    </a:lnTo>
                    <a:cubicBezTo>
                      <a:pt x="0" y="170986"/>
                      <a:pt x="5957" y="176912"/>
                      <a:pt x="13277" y="176912"/>
                    </a:cubicBezTo>
                    <a:lnTo>
                      <a:pt x="73610" y="176912"/>
                    </a:lnTo>
                    <a:cubicBezTo>
                      <a:pt x="80930" y="176912"/>
                      <a:pt x="86856" y="170986"/>
                      <a:pt x="86856" y="163635"/>
                    </a:cubicBezTo>
                    <a:lnTo>
                      <a:pt x="86856" y="13277"/>
                    </a:lnTo>
                    <a:cubicBezTo>
                      <a:pt x="86856" y="5926"/>
                      <a:pt x="80930" y="0"/>
                      <a:pt x="73610" y="0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760;p28">
                <a:extLst>
                  <a:ext uri="{FF2B5EF4-FFF2-40B4-BE49-F238E27FC236}">
                    <a16:creationId xmlns:a16="http://schemas.microsoft.com/office/drawing/2014/main" id="{23B316B4-D8C4-435B-96DC-6DA4675CFC5B}"/>
                  </a:ext>
                </a:extLst>
              </p:cNvPr>
              <p:cNvSpPr/>
              <p:nvPr/>
            </p:nvSpPr>
            <p:spPr>
              <a:xfrm>
                <a:off x="2983351" y="1943335"/>
                <a:ext cx="49372" cy="420844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0534" extrusionOk="0">
                    <a:moveTo>
                      <a:pt x="1204" y="0"/>
                    </a:moveTo>
                    <a:cubicBezTo>
                      <a:pt x="539" y="0"/>
                      <a:pt x="0" y="539"/>
                      <a:pt x="0" y="1204"/>
                    </a:cubicBezTo>
                    <a:lnTo>
                      <a:pt x="0" y="19330"/>
                    </a:lnTo>
                    <a:cubicBezTo>
                      <a:pt x="0" y="19963"/>
                      <a:pt x="539" y="20534"/>
                      <a:pt x="1204" y="20534"/>
                    </a:cubicBezTo>
                    <a:cubicBezTo>
                      <a:pt x="1870" y="20534"/>
                      <a:pt x="2408" y="19963"/>
                      <a:pt x="2408" y="19330"/>
                    </a:cubicBezTo>
                    <a:lnTo>
                      <a:pt x="2408" y="1204"/>
                    </a:lnTo>
                    <a:cubicBezTo>
                      <a:pt x="2408" y="539"/>
                      <a:pt x="1870" y="0"/>
                      <a:pt x="1204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761;p28">
                <a:extLst>
                  <a:ext uri="{FF2B5EF4-FFF2-40B4-BE49-F238E27FC236}">
                    <a16:creationId xmlns:a16="http://schemas.microsoft.com/office/drawing/2014/main" id="{D7FB37DF-605E-45E2-B1FF-53DC725768F8}"/>
                  </a:ext>
                </a:extLst>
              </p:cNvPr>
              <p:cNvSpPr/>
              <p:nvPr/>
            </p:nvSpPr>
            <p:spPr>
              <a:xfrm>
                <a:off x="1189622" y="1845267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7"/>
                    </a:cubicBezTo>
                    <a:lnTo>
                      <a:pt x="0" y="11820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03" y="13468"/>
                      <a:pt x="3264" y="12739"/>
                      <a:pt x="3264" y="11820"/>
                    </a:cubicBezTo>
                    <a:lnTo>
                      <a:pt x="3264" y="1617"/>
                    </a:lnTo>
                    <a:cubicBezTo>
                      <a:pt x="3264" y="729"/>
                      <a:pt x="2503" y="0"/>
                      <a:pt x="1616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762;p28">
                <a:extLst>
                  <a:ext uri="{FF2B5EF4-FFF2-40B4-BE49-F238E27FC236}">
                    <a16:creationId xmlns:a16="http://schemas.microsoft.com/office/drawing/2014/main" id="{DEE16DB5-B538-4515-BEFC-FE12F5430B85}"/>
                  </a:ext>
                </a:extLst>
              </p:cNvPr>
              <p:cNvSpPr/>
              <p:nvPr/>
            </p:nvSpPr>
            <p:spPr>
              <a:xfrm>
                <a:off x="1187675" y="2173881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6"/>
                    </a:cubicBezTo>
                    <a:lnTo>
                      <a:pt x="0" y="11852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35" y="13468"/>
                      <a:pt x="3264" y="12739"/>
                      <a:pt x="3264" y="11852"/>
                    </a:cubicBezTo>
                    <a:lnTo>
                      <a:pt x="3264" y="1616"/>
                    </a:lnTo>
                    <a:cubicBezTo>
                      <a:pt x="3264" y="729"/>
                      <a:pt x="2535" y="0"/>
                      <a:pt x="1616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763;p28">
                <a:extLst>
                  <a:ext uri="{FF2B5EF4-FFF2-40B4-BE49-F238E27FC236}">
                    <a16:creationId xmlns:a16="http://schemas.microsoft.com/office/drawing/2014/main" id="{7182816F-866D-4E3D-BFBC-717725237216}"/>
                  </a:ext>
                </a:extLst>
              </p:cNvPr>
              <p:cNvSpPr/>
              <p:nvPr/>
            </p:nvSpPr>
            <p:spPr>
              <a:xfrm>
                <a:off x="1194807" y="1580290"/>
                <a:ext cx="52631" cy="158488"/>
              </a:xfrm>
              <a:custGeom>
                <a:avLst/>
                <a:gdLst/>
                <a:ahLst/>
                <a:cxnLst/>
                <a:rect l="l" t="t" r="r" b="b"/>
                <a:pathLst>
                  <a:path w="2568" h="7733" extrusionOk="0">
                    <a:moveTo>
                      <a:pt x="1268" y="1"/>
                    </a:moveTo>
                    <a:cubicBezTo>
                      <a:pt x="571" y="1"/>
                      <a:pt x="1" y="571"/>
                      <a:pt x="1" y="1300"/>
                    </a:cubicBezTo>
                    <a:lnTo>
                      <a:pt x="1" y="6434"/>
                    </a:lnTo>
                    <a:cubicBezTo>
                      <a:pt x="1" y="7131"/>
                      <a:pt x="571" y="7733"/>
                      <a:pt x="1268" y="7733"/>
                    </a:cubicBezTo>
                    <a:cubicBezTo>
                      <a:pt x="1997" y="7733"/>
                      <a:pt x="2567" y="7131"/>
                      <a:pt x="2567" y="6434"/>
                    </a:cubicBezTo>
                    <a:lnTo>
                      <a:pt x="2567" y="1300"/>
                    </a:lnTo>
                    <a:cubicBezTo>
                      <a:pt x="2567" y="571"/>
                      <a:pt x="1997" y="1"/>
                      <a:pt x="1268" y="1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80" name="Google Shape;1764;p28">
              <a:extLst>
                <a:ext uri="{FF2B5EF4-FFF2-40B4-BE49-F238E27FC236}">
                  <a16:creationId xmlns:a16="http://schemas.microsoft.com/office/drawing/2014/main" id="{10DA2ABE-B69F-470D-8A35-67284A6215AC}"/>
                </a:ext>
              </a:extLst>
            </p:cNvPr>
            <p:cNvSpPr/>
            <p:nvPr/>
          </p:nvSpPr>
          <p:spPr>
            <a:xfrm>
              <a:off x="1331180" y="1216610"/>
              <a:ext cx="1559977" cy="3405675"/>
            </a:xfrm>
            <a:custGeom>
              <a:avLst/>
              <a:gdLst/>
              <a:ahLst/>
              <a:cxnLst/>
              <a:rect l="l" t="t" r="r" b="b"/>
              <a:pathLst>
                <a:path w="76115" h="166171" extrusionOk="0">
                  <a:moveTo>
                    <a:pt x="7891" y="1"/>
                  </a:moveTo>
                  <a:cubicBezTo>
                    <a:pt x="3550" y="1"/>
                    <a:pt x="1" y="3518"/>
                    <a:pt x="1" y="7891"/>
                  </a:cubicBezTo>
                  <a:lnTo>
                    <a:pt x="1" y="158249"/>
                  </a:lnTo>
                  <a:cubicBezTo>
                    <a:pt x="1" y="162622"/>
                    <a:pt x="3550" y="166171"/>
                    <a:pt x="7891" y="166171"/>
                  </a:cubicBezTo>
                  <a:lnTo>
                    <a:pt x="68224" y="166171"/>
                  </a:lnTo>
                  <a:cubicBezTo>
                    <a:pt x="72565" y="166171"/>
                    <a:pt x="76115" y="162622"/>
                    <a:pt x="76115" y="158249"/>
                  </a:cubicBezTo>
                  <a:lnTo>
                    <a:pt x="76115" y="7891"/>
                  </a:lnTo>
                  <a:cubicBezTo>
                    <a:pt x="76115" y="3518"/>
                    <a:pt x="72565" y="1"/>
                    <a:pt x="68224" y="1"/>
                  </a:cubicBezTo>
                  <a:lnTo>
                    <a:pt x="61380" y="1"/>
                  </a:lnTo>
                  <a:cubicBezTo>
                    <a:pt x="60556" y="1"/>
                    <a:pt x="59922" y="635"/>
                    <a:pt x="59922" y="1459"/>
                  </a:cubicBezTo>
                  <a:cubicBezTo>
                    <a:pt x="59922" y="3994"/>
                    <a:pt x="57862" y="6053"/>
                    <a:pt x="55296" y="6053"/>
                  </a:cubicBezTo>
                  <a:lnTo>
                    <a:pt x="20978" y="6053"/>
                  </a:lnTo>
                  <a:cubicBezTo>
                    <a:pt x="18443" y="6053"/>
                    <a:pt x="16383" y="3994"/>
                    <a:pt x="16383" y="1459"/>
                  </a:cubicBezTo>
                  <a:cubicBezTo>
                    <a:pt x="16383" y="635"/>
                    <a:pt x="15718" y="1"/>
                    <a:pt x="14926" y="1"/>
                  </a:cubicBezTo>
                  <a:close/>
                </a:path>
              </a:pathLst>
            </a:custGeom>
            <a:solidFill>
              <a:schemeClr val="tx2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1765;p28">
              <a:extLst>
                <a:ext uri="{FF2B5EF4-FFF2-40B4-BE49-F238E27FC236}">
                  <a16:creationId xmlns:a16="http://schemas.microsoft.com/office/drawing/2014/main" id="{115538C4-782C-4CEC-A12E-64B372C06739}"/>
                </a:ext>
              </a:extLst>
            </p:cNvPr>
            <p:cNvSpPr/>
            <p:nvPr/>
          </p:nvSpPr>
          <p:spPr>
            <a:xfrm>
              <a:off x="2618359" y="1297154"/>
              <a:ext cx="11723" cy="49372"/>
            </a:xfrm>
            <a:custGeom>
              <a:avLst/>
              <a:gdLst/>
              <a:ahLst/>
              <a:cxnLst/>
              <a:rect l="l" t="t" r="r" b="b"/>
              <a:pathLst>
                <a:path w="572" h="2409" extrusionOk="0">
                  <a:moveTo>
                    <a:pt x="1" y="0"/>
                  </a:moveTo>
                  <a:lnTo>
                    <a:pt x="1" y="2408"/>
                  </a:lnTo>
                  <a:lnTo>
                    <a:pt x="571" y="2408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766;p28">
              <a:extLst>
                <a:ext uri="{FF2B5EF4-FFF2-40B4-BE49-F238E27FC236}">
                  <a16:creationId xmlns:a16="http://schemas.microsoft.com/office/drawing/2014/main" id="{8FF336DC-AE14-4853-803C-BAA5BAFC3E95}"/>
                </a:ext>
              </a:extLst>
            </p:cNvPr>
            <p:cNvSpPr/>
            <p:nvPr/>
          </p:nvSpPr>
          <p:spPr>
            <a:xfrm>
              <a:off x="2598233" y="1308181"/>
              <a:ext cx="11703" cy="38346"/>
            </a:xfrm>
            <a:custGeom>
              <a:avLst/>
              <a:gdLst/>
              <a:ahLst/>
              <a:cxnLst/>
              <a:rect l="l" t="t" r="r" b="b"/>
              <a:pathLst>
                <a:path w="571" h="1871" extrusionOk="0">
                  <a:moveTo>
                    <a:pt x="0" y="1"/>
                  </a:moveTo>
                  <a:lnTo>
                    <a:pt x="0" y="1870"/>
                  </a:lnTo>
                  <a:lnTo>
                    <a:pt x="571" y="1870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767;p28">
              <a:extLst>
                <a:ext uri="{FF2B5EF4-FFF2-40B4-BE49-F238E27FC236}">
                  <a16:creationId xmlns:a16="http://schemas.microsoft.com/office/drawing/2014/main" id="{7782ACAF-6D36-4BD3-94D6-61ED9CBC5E78}"/>
                </a:ext>
              </a:extLst>
            </p:cNvPr>
            <p:cNvSpPr/>
            <p:nvPr/>
          </p:nvSpPr>
          <p:spPr>
            <a:xfrm>
              <a:off x="2578107" y="1321830"/>
              <a:ext cx="11703" cy="24696"/>
            </a:xfrm>
            <a:custGeom>
              <a:avLst/>
              <a:gdLst/>
              <a:ahLst/>
              <a:cxnLst/>
              <a:rect l="l" t="t" r="r" b="b"/>
              <a:pathLst>
                <a:path w="571" h="1205" extrusionOk="0">
                  <a:moveTo>
                    <a:pt x="0" y="0"/>
                  </a:moveTo>
                  <a:lnTo>
                    <a:pt x="0" y="1204"/>
                  </a:lnTo>
                  <a:lnTo>
                    <a:pt x="570" y="1204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768;p28">
              <a:extLst>
                <a:ext uri="{FF2B5EF4-FFF2-40B4-BE49-F238E27FC236}">
                  <a16:creationId xmlns:a16="http://schemas.microsoft.com/office/drawing/2014/main" id="{309F4A2A-0B65-436A-BEC6-D5FBF18E92DB}"/>
                </a:ext>
              </a:extLst>
            </p:cNvPr>
            <p:cNvSpPr/>
            <p:nvPr/>
          </p:nvSpPr>
          <p:spPr>
            <a:xfrm>
              <a:off x="2557960" y="1332856"/>
              <a:ext cx="11723" cy="13670"/>
            </a:xfrm>
            <a:custGeom>
              <a:avLst/>
              <a:gdLst/>
              <a:ahLst/>
              <a:cxnLst/>
              <a:rect l="l" t="t" r="r" b="b"/>
              <a:pathLst>
                <a:path w="572" h="667" extrusionOk="0">
                  <a:moveTo>
                    <a:pt x="1" y="1"/>
                  </a:moveTo>
                  <a:lnTo>
                    <a:pt x="1" y="666"/>
                  </a:lnTo>
                  <a:lnTo>
                    <a:pt x="571" y="666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769;p28">
              <a:extLst>
                <a:ext uri="{FF2B5EF4-FFF2-40B4-BE49-F238E27FC236}">
                  <a16:creationId xmlns:a16="http://schemas.microsoft.com/office/drawing/2014/main" id="{66DB4EF0-009D-4314-B179-DDA987C0A37F}"/>
                </a:ext>
              </a:extLst>
            </p:cNvPr>
            <p:cNvSpPr/>
            <p:nvPr/>
          </p:nvSpPr>
          <p:spPr>
            <a:xfrm>
              <a:off x="2676154" y="1331565"/>
              <a:ext cx="15617" cy="14961"/>
            </a:xfrm>
            <a:custGeom>
              <a:avLst/>
              <a:gdLst/>
              <a:ahLst/>
              <a:cxnLst/>
              <a:rect l="l" t="t" r="r" b="b"/>
              <a:pathLst>
                <a:path w="762" h="730" extrusionOk="0">
                  <a:moveTo>
                    <a:pt x="381" y="1"/>
                  </a:moveTo>
                  <a:cubicBezTo>
                    <a:pt x="191" y="1"/>
                    <a:pt x="1" y="159"/>
                    <a:pt x="1" y="349"/>
                  </a:cubicBezTo>
                  <a:cubicBezTo>
                    <a:pt x="1" y="571"/>
                    <a:pt x="191" y="729"/>
                    <a:pt x="381" y="729"/>
                  </a:cubicBezTo>
                  <a:cubicBezTo>
                    <a:pt x="603" y="729"/>
                    <a:pt x="761" y="571"/>
                    <a:pt x="761" y="349"/>
                  </a:cubicBezTo>
                  <a:cubicBezTo>
                    <a:pt x="761" y="159"/>
                    <a:pt x="603" y="1"/>
                    <a:pt x="381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770;p28">
              <a:extLst>
                <a:ext uri="{FF2B5EF4-FFF2-40B4-BE49-F238E27FC236}">
                  <a16:creationId xmlns:a16="http://schemas.microsoft.com/office/drawing/2014/main" id="{A2D4BED1-F991-4F5D-B05F-3E513A4DA6EB}"/>
                </a:ext>
              </a:extLst>
            </p:cNvPr>
            <p:cNvSpPr/>
            <p:nvPr/>
          </p:nvSpPr>
          <p:spPr>
            <a:xfrm>
              <a:off x="2665763" y="1315825"/>
              <a:ext cx="36399" cy="13158"/>
            </a:xfrm>
            <a:custGeom>
              <a:avLst/>
              <a:gdLst/>
              <a:ahLst/>
              <a:cxnLst/>
              <a:rect l="l" t="t" r="r" b="b"/>
              <a:pathLst>
                <a:path w="1776" h="642" extrusionOk="0">
                  <a:moveTo>
                    <a:pt x="900" y="0"/>
                  </a:moveTo>
                  <a:cubicBezTo>
                    <a:pt x="595" y="0"/>
                    <a:pt x="286" y="119"/>
                    <a:pt x="64" y="357"/>
                  </a:cubicBezTo>
                  <a:cubicBezTo>
                    <a:pt x="1" y="420"/>
                    <a:pt x="1" y="515"/>
                    <a:pt x="64" y="578"/>
                  </a:cubicBezTo>
                  <a:cubicBezTo>
                    <a:pt x="96" y="610"/>
                    <a:pt x="144" y="626"/>
                    <a:pt x="191" y="626"/>
                  </a:cubicBezTo>
                  <a:cubicBezTo>
                    <a:pt x="239" y="626"/>
                    <a:pt x="286" y="610"/>
                    <a:pt x="318" y="578"/>
                  </a:cubicBezTo>
                  <a:cubicBezTo>
                    <a:pt x="476" y="420"/>
                    <a:pt x="690" y="341"/>
                    <a:pt x="900" y="341"/>
                  </a:cubicBezTo>
                  <a:cubicBezTo>
                    <a:pt x="1110" y="341"/>
                    <a:pt x="1316" y="420"/>
                    <a:pt x="1459" y="578"/>
                  </a:cubicBezTo>
                  <a:lnTo>
                    <a:pt x="1585" y="642"/>
                  </a:lnTo>
                  <a:lnTo>
                    <a:pt x="1712" y="578"/>
                  </a:lnTo>
                  <a:cubicBezTo>
                    <a:pt x="1775" y="515"/>
                    <a:pt x="1775" y="420"/>
                    <a:pt x="1712" y="357"/>
                  </a:cubicBezTo>
                  <a:cubicBezTo>
                    <a:pt x="1506" y="119"/>
                    <a:pt x="1205" y="0"/>
                    <a:pt x="900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771;p28">
              <a:extLst>
                <a:ext uri="{FF2B5EF4-FFF2-40B4-BE49-F238E27FC236}">
                  <a16:creationId xmlns:a16="http://schemas.microsoft.com/office/drawing/2014/main" id="{27DA5C74-EC12-4542-9E59-35081ED92178}"/>
                </a:ext>
              </a:extLst>
            </p:cNvPr>
            <p:cNvSpPr/>
            <p:nvPr/>
          </p:nvSpPr>
          <p:spPr>
            <a:xfrm>
              <a:off x="2659287" y="1303549"/>
              <a:ext cx="49372" cy="14408"/>
            </a:xfrm>
            <a:custGeom>
              <a:avLst/>
              <a:gdLst/>
              <a:ahLst/>
              <a:cxnLst/>
              <a:rect l="l" t="t" r="r" b="b"/>
              <a:pathLst>
                <a:path w="2409" h="703" extrusionOk="0">
                  <a:moveTo>
                    <a:pt x="1221" y="1"/>
                  </a:moveTo>
                  <a:cubicBezTo>
                    <a:pt x="812" y="1"/>
                    <a:pt x="400" y="144"/>
                    <a:pt x="95" y="417"/>
                  </a:cubicBezTo>
                  <a:cubicBezTo>
                    <a:pt x="0" y="449"/>
                    <a:pt x="0" y="575"/>
                    <a:pt x="63" y="639"/>
                  </a:cubicBezTo>
                  <a:cubicBezTo>
                    <a:pt x="101" y="676"/>
                    <a:pt x="149" y="691"/>
                    <a:pt x="201" y="691"/>
                  </a:cubicBezTo>
                  <a:cubicBezTo>
                    <a:pt x="238" y="691"/>
                    <a:pt x="278" y="684"/>
                    <a:pt x="317" y="670"/>
                  </a:cubicBezTo>
                  <a:cubicBezTo>
                    <a:pt x="555" y="449"/>
                    <a:pt x="879" y="338"/>
                    <a:pt x="1204" y="338"/>
                  </a:cubicBezTo>
                  <a:cubicBezTo>
                    <a:pt x="1529" y="338"/>
                    <a:pt x="1854" y="449"/>
                    <a:pt x="2091" y="670"/>
                  </a:cubicBezTo>
                  <a:lnTo>
                    <a:pt x="2218" y="702"/>
                  </a:lnTo>
                  <a:lnTo>
                    <a:pt x="2345" y="639"/>
                  </a:lnTo>
                  <a:cubicBezTo>
                    <a:pt x="2408" y="575"/>
                    <a:pt x="2408" y="449"/>
                    <a:pt x="2313" y="417"/>
                  </a:cubicBezTo>
                  <a:cubicBezTo>
                    <a:pt x="2016" y="136"/>
                    <a:pt x="1620" y="1"/>
                    <a:pt x="1221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772;p28">
              <a:extLst>
                <a:ext uri="{FF2B5EF4-FFF2-40B4-BE49-F238E27FC236}">
                  <a16:creationId xmlns:a16="http://schemas.microsoft.com/office/drawing/2014/main" id="{DD409989-6919-47CB-85CF-9B7249D6E759}"/>
                </a:ext>
              </a:extLst>
            </p:cNvPr>
            <p:cNvSpPr/>
            <p:nvPr/>
          </p:nvSpPr>
          <p:spPr>
            <a:xfrm>
              <a:off x="2652790" y="1290166"/>
              <a:ext cx="62366" cy="16150"/>
            </a:xfrm>
            <a:custGeom>
              <a:avLst/>
              <a:gdLst/>
              <a:ahLst/>
              <a:cxnLst/>
              <a:rect l="l" t="t" r="r" b="b"/>
              <a:pathLst>
                <a:path w="3043" h="788" extrusionOk="0">
                  <a:moveTo>
                    <a:pt x="1537" y="1"/>
                  </a:moveTo>
                  <a:cubicBezTo>
                    <a:pt x="1022" y="1"/>
                    <a:pt x="507" y="167"/>
                    <a:pt x="95" y="500"/>
                  </a:cubicBezTo>
                  <a:cubicBezTo>
                    <a:pt x="0" y="531"/>
                    <a:pt x="0" y="658"/>
                    <a:pt x="64" y="721"/>
                  </a:cubicBezTo>
                  <a:cubicBezTo>
                    <a:pt x="103" y="761"/>
                    <a:pt x="154" y="788"/>
                    <a:pt x="202" y="788"/>
                  </a:cubicBezTo>
                  <a:cubicBezTo>
                    <a:pt x="232" y="788"/>
                    <a:pt x="261" y="777"/>
                    <a:pt x="285" y="753"/>
                  </a:cubicBezTo>
                  <a:cubicBezTo>
                    <a:pt x="634" y="468"/>
                    <a:pt x="1078" y="325"/>
                    <a:pt x="1521" y="325"/>
                  </a:cubicBezTo>
                  <a:cubicBezTo>
                    <a:pt x="1965" y="325"/>
                    <a:pt x="2408" y="468"/>
                    <a:pt x="2757" y="753"/>
                  </a:cubicBezTo>
                  <a:lnTo>
                    <a:pt x="2852" y="785"/>
                  </a:lnTo>
                  <a:cubicBezTo>
                    <a:pt x="2915" y="785"/>
                    <a:pt x="2947" y="753"/>
                    <a:pt x="3010" y="721"/>
                  </a:cubicBezTo>
                  <a:cubicBezTo>
                    <a:pt x="3042" y="658"/>
                    <a:pt x="3042" y="531"/>
                    <a:pt x="2979" y="500"/>
                  </a:cubicBezTo>
                  <a:cubicBezTo>
                    <a:pt x="2567" y="167"/>
                    <a:pt x="2052" y="1"/>
                    <a:pt x="1537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7" name="Google Shape;1773;p28">
              <a:extLst>
                <a:ext uri="{FF2B5EF4-FFF2-40B4-BE49-F238E27FC236}">
                  <a16:creationId xmlns:a16="http://schemas.microsoft.com/office/drawing/2014/main" id="{4BC05436-BDC7-4552-A202-30E0E0CBDF7F}"/>
                </a:ext>
              </a:extLst>
            </p:cNvPr>
            <p:cNvGrpSpPr/>
            <p:nvPr/>
          </p:nvGrpSpPr>
          <p:grpSpPr>
            <a:xfrm>
              <a:off x="1423407" y="1302340"/>
              <a:ext cx="143618" cy="38981"/>
              <a:chOff x="1423407" y="1302340"/>
              <a:chExt cx="143618" cy="38981"/>
            </a:xfrm>
          </p:grpSpPr>
          <p:sp>
            <p:nvSpPr>
              <p:cNvPr id="211" name="Google Shape;1774;p28">
                <a:extLst>
                  <a:ext uri="{FF2B5EF4-FFF2-40B4-BE49-F238E27FC236}">
                    <a16:creationId xmlns:a16="http://schemas.microsoft.com/office/drawing/2014/main" id="{0D3F61F4-1155-41F3-B1B8-EEDF02EE5F3B}"/>
                  </a:ext>
                </a:extLst>
              </p:cNvPr>
              <p:cNvSpPr/>
              <p:nvPr/>
            </p:nvSpPr>
            <p:spPr>
              <a:xfrm>
                <a:off x="1423407" y="1302340"/>
                <a:ext cx="16908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825" h="1871" extrusionOk="0">
                    <a:moveTo>
                      <a:pt x="1" y="1"/>
                    </a:moveTo>
                    <a:lnTo>
                      <a:pt x="1" y="413"/>
                    </a:lnTo>
                    <a:lnTo>
                      <a:pt x="349" y="413"/>
                    </a:lnTo>
                    <a:lnTo>
                      <a:pt x="349" y="1870"/>
                    </a:lnTo>
                    <a:lnTo>
                      <a:pt x="824" y="1870"/>
                    </a:lnTo>
                    <a:lnTo>
                      <a:pt x="824" y="1"/>
                    </a:ln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775;p28">
                <a:extLst>
                  <a:ext uri="{FF2B5EF4-FFF2-40B4-BE49-F238E27FC236}">
                    <a16:creationId xmlns:a16="http://schemas.microsoft.com/office/drawing/2014/main" id="{4DA6FF7B-A351-49F8-9EAA-04F54621A935}"/>
                  </a:ext>
                </a:extLst>
              </p:cNvPr>
              <p:cNvSpPr/>
              <p:nvPr/>
            </p:nvSpPr>
            <p:spPr>
              <a:xfrm>
                <a:off x="1453288" y="1302340"/>
                <a:ext cx="33776" cy="38981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1902" extrusionOk="0">
                    <a:moveTo>
                      <a:pt x="824" y="349"/>
                    </a:moveTo>
                    <a:cubicBezTo>
                      <a:pt x="919" y="349"/>
                      <a:pt x="1014" y="413"/>
                      <a:pt x="1078" y="508"/>
                    </a:cubicBezTo>
                    <a:cubicBezTo>
                      <a:pt x="1109" y="603"/>
                      <a:pt x="1141" y="729"/>
                      <a:pt x="1141" y="951"/>
                    </a:cubicBezTo>
                    <a:cubicBezTo>
                      <a:pt x="1141" y="1141"/>
                      <a:pt x="1109" y="1300"/>
                      <a:pt x="1078" y="1395"/>
                    </a:cubicBezTo>
                    <a:cubicBezTo>
                      <a:pt x="1014" y="1490"/>
                      <a:pt x="919" y="1522"/>
                      <a:pt x="824" y="1522"/>
                    </a:cubicBezTo>
                    <a:cubicBezTo>
                      <a:pt x="697" y="1522"/>
                      <a:pt x="602" y="1490"/>
                      <a:pt x="571" y="1395"/>
                    </a:cubicBezTo>
                    <a:cubicBezTo>
                      <a:pt x="507" y="1300"/>
                      <a:pt x="476" y="1141"/>
                      <a:pt x="476" y="951"/>
                    </a:cubicBezTo>
                    <a:cubicBezTo>
                      <a:pt x="476" y="729"/>
                      <a:pt x="507" y="603"/>
                      <a:pt x="571" y="508"/>
                    </a:cubicBezTo>
                    <a:cubicBezTo>
                      <a:pt x="602" y="413"/>
                      <a:pt x="697" y="349"/>
                      <a:pt x="824" y="349"/>
                    </a:cubicBezTo>
                    <a:close/>
                    <a:moveTo>
                      <a:pt x="824" y="1"/>
                    </a:moveTo>
                    <a:cubicBezTo>
                      <a:pt x="539" y="1"/>
                      <a:pt x="349" y="96"/>
                      <a:pt x="190" y="254"/>
                    </a:cubicBezTo>
                    <a:cubicBezTo>
                      <a:pt x="64" y="413"/>
                      <a:pt x="0" y="634"/>
                      <a:pt x="0" y="951"/>
                    </a:cubicBezTo>
                    <a:cubicBezTo>
                      <a:pt x="0" y="1236"/>
                      <a:pt x="64" y="1490"/>
                      <a:pt x="190" y="1648"/>
                    </a:cubicBezTo>
                    <a:cubicBezTo>
                      <a:pt x="349" y="1807"/>
                      <a:pt x="539" y="1902"/>
                      <a:pt x="824" y="1902"/>
                    </a:cubicBezTo>
                    <a:cubicBezTo>
                      <a:pt x="1078" y="1902"/>
                      <a:pt x="1268" y="1807"/>
                      <a:pt x="1426" y="1648"/>
                    </a:cubicBezTo>
                    <a:cubicBezTo>
                      <a:pt x="1553" y="1490"/>
                      <a:pt x="1648" y="1236"/>
                      <a:pt x="1648" y="951"/>
                    </a:cubicBezTo>
                    <a:cubicBezTo>
                      <a:pt x="1648" y="634"/>
                      <a:pt x="1553" y="413"/>
                      <a:pt x="1426" y="254"/>
                    </a:cubicBezTo>
                    <a:cubicBezTo>
                      <a:pt x="1268" y="96"/>
                      <a:pt x="1078" y="1"/>
                      <a:pt x="824" y="1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776;p28">
                <a:extLst>
                  <a:ext uri="{FF2B5EF4-FFF2-40B4-BE49-F238E27FC236}">
                    <a16:creationId xmlns:a16="http://schemas.microsoft.com/office/drawing/2014/main" id="{15548A77-C312-43B2-83FA-7BC03F932BBA}"/>
                  </a:ext>
                </a:extLst>
              </p:cNvPr>
              <p:cNvSpPr/>
              <p:nvPr/>
            </p:nvSpPr>
            <p:spPr>
              <a:xfrm>
                <a:off x="1492181" y="1315333"/>
                <a:ext cx="9756" cy="25988"/>
              </a:xfrm>
              <a:custGeom>
                <a:avLst/>
                <a:gdLst/>
                <a:ahLst/>
                <a:cxnLst/>
                <a:rect l="l" t="t" r="r" b="b"/>
                <a:pathLst>
                  <a:path w="476" h="1268" extrusionOk="0">
                    <a:moveTo>
                      <a:pt x="222" y="0"/>
                    </a:moveTo>
                    <a:cubicBezTo>
                      <a:pt x="159" y="0"/>
                      <a:pt x="127" y="32"/>
                      <a:pt x="63" y="64"/>
                    </a:cubicBezTo>
                    <a:cubicBezTo>
                      <a:pt x="32" y="127"/>
                      <a:pt x="0" y="191"/>
                      <a:pt x="0" y="254"/>
                    </a:cubicBezTo>
                    <a:cubicBezTo>
                      <a:pt x="0" y="317"/>
                      <a:pt x="32" y="381"/>
                      <a:pt x="63" y="412"/>
                    </a:cubicBezTo>
                    <a:cubicBezTo>
                      <a:pt x="127" y="444"/>
                      <a:pt x="159" y="476"/>
                      <a:pt x="222" y="476"/>
                    </a:cubicBezTo>
                    <a:cubicBezTo>
                      <a:pt x="317" y="476"/>
                      <a:pt x="349" y="444"/>
                      <a:pt x="412" y="412"/>
                    </a:cubicBezTo>
                    <a:cubicBezTo>
                      <a:pt x="444" y="381"/>
                      <a:pt x="475" y="317"/>
                      <a:pt x="475" y="254"/>
                    </a:cubicBezTo>
                    <a:cubicBezTo>
                      <a:pt x="475" y="191"/>
                      <a:pt x="444" y="127"/>
                      <a:pt x="412" y="64"/>
                    </a:cubicBezTo>
                    <a:cubicBezTo>
                      <a:pt x="349" y="32"/>
                      <a:pt x="317" y="0"/>
                      <a:pt x="222" y="0"/>
                    </a:cubicBezTo>
                    <a:close/>
                    <a:moveTo>
                      <a:pt x="222" y="793"/>
                    </a:moveTo>
                    <a:cubicBezTo>
                      <a:pt x="159" y="793"/>
                      <a:pt x="127" y="824"/>
                      <a:pt x="63" y="856"/>
                    </a:cubicBezTo>
                    <a:cubicBezTo>
                      <a:pt x="32" y="919"/>
                      <a:pt x="0" y="951"/>
                      <a:pt x="0" y="1014"/>
                    </a:cubicBezTo>
                    <a:cubicBezTo>
                      <a:pt x="0" y="1109"/>
                      <a:pt x="32" y="1141"/>
                      <a:pt x="63" y="1205"/>
                    </a:cubicBezTo>
                    <a:cubicBezTo>
                      <a:pt x="127" y="1236"/>
                      <a:pt x="159" y="1268"/>
                      <a:pt x="222" y="1268"/>
                    </a:cubicBezTo>
                    <a:cubicBezTo>
                      <a:pt x="317" y="1268"/>
                      <a:pt x="349" y="1236"/>
                      <a:pt x="412" y="1205"/>
                    </a:cubicBezTo>
                    <a:cubicBezTo>
                      <a:pt x="444" y="1141"/>
                      <a:pt x="475" y="1109"/>
                      <a:pt x="475" y="1014"/>
                    </a:cubicBezTo>
                    <a:cubicBezTo>
                      <a:pt x="475" y="951"/>
                      <a:pt x="444" y="919"/>
                      <a:pt x="412" y="856"/>
                    </a:cubicBezTo>
                    <a:cubicBezTo>
                      <a:pt x="349" y="824"/>
                      <a:pt x="317" y="793"/>
                      <a:pt x="222" y="793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777;p28">
                <a:extLst>
                  <a:ext uri="{FF2B5EF4-FFF2-40B4-BE49-F238E27FC236}">
                    <a16:creationId xmlns:a16="http://schemas.microsoft.com/office/drawing/2014/main" id="{91531C8D-BF7E-42A4-8381-945505094727}"/>
                  </a:ext>
                </a:extLst>
              </p:cNvPr>
              <p:cNvSpPr/>
              <p:nvPr/>
            </p:nvSpPr>
            <p:spPr>
              <a:xfrm>
                <a:off x="1508553" y="1302340"/>
                <a:ext cx="16908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825" h="1871" extrusionOk="0">
                    <a:moveTo>
                      <a:pt x="0" y="1"/>
                    </a:moveTo>
                    <a:lnTo>
                      <a:pt x="0" y="413"/>
                    </a:lnTo>
                    <a:lnTo>
                      <a:pt x="349" y="413"/>
                    </a:lnTo>
                    <a:lnTo>
                      <a:pt x="349" y="1870"/>
                    </a:lnTo>
                    <a:lnTo>
                      <a:pt x="824" y="1870"/>
                    </a:lnTo>
                    <a:lnTo>
                      <a:pt x="824" y="1"/>
                    </a:ln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778;p28">
                <a:extLst>
                  <a:ext uri="{FF2B5EF4-FFF2-40B4-BE49-F238E27FC236}">
                    <a16:creationId xmlns:a16="http://schemas.microsoft.com/office/drawing/2014/main" id="{FB7B432C-52BE-41BE-BAFB-36A56574E42F}"/>
                  </a:ext>
                </a:extLst>
              </p:cNvPr>
              <p:cNvSpPr/>
              <p:nvPr/>
            </p:nvSpPr>
            <p:spPr>
              <a:xfrm>
                <a:off x="1537123" y="1302340"/>
                <a:ext cx="29902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871" extrusionOk="0">
                    <a:moveTo>
                      <a:pt x="761" y="1"/>
                    </a:moveTo>
                    <a:cubicBezTo>
                      <a:pt x="508" y="1"/>
                      <a:pt x="254" y="96"/>
                      <a:pt x="1" y="286"/>
                    </a:cubicBezTo>
                    <a:lnTo>
                      <a:pt x="191" y="634"/>
                    </a:lnTo>
                    <a:cubicBezTo>
                      <a:pt x="254" y="571"/>
                      <a:pt x="349" y="508"/>
                      <a:pt x="444" y="444"/>
                    </a:cubicBezTo>
                    <a:cubicBezTo>
                      <a:pt x="539" y="413"/>
                      <a:pt x="603" y="381"/>
                      <a:pt x="698" y="381"/>
                    </a:cubicBezTo>
                    <a:cubicBezTo>
                      <a:pt x="761" y="381"/>
                      <a:pt x="825" y="413"/>
                      <a:pt x="856" y="444"/>
                    </a:cubicBezTo>
                    <a:cubicBezTo>
                      <a:pt x="888" y="476"/>
                      <a:pt x="888" y="508"/>
                      <a:pt x="888" y="539"/>
                    </a:cubicBezTo>
                    <a:cubicBezTo>
                      <a:pt x="888" y="603"/>
                      <a:pt x="888" y="634"/>
                      <a:pt x="856" y="698"/>
                    </a:cubicBezTo>
                    <a:cubicBezTo>
                      <a:pt x="825" y="761"/>
                      <a:pt x="761" y="793"/>
                      <a:pt x="729" y="856"/>
                    </a:cubicBezTo>
                    <a:lnTo>
                      <a:pt x="32" y="1553"/>
                    </a:lnTo>
                    <a:lnTo>
                      <a:pt x="64" y="1870"/>
                    </a:lnTo>
                    <a:lnTo>
                      <a:pt x="1458" y="1870"/>
                    </a:lnTo>
                    <a:lnTo>
                      <a:pt x="1458" y="1490"/>
                    </a:lnTo>
                    <a:lnTo>
                      <a:pt x="666" y="1490"/>
                    </a:lnTo>
                    <a:lnTo>
                      <a:pt x="1046" y="1110"/>
                    </a:lnTo>
                    <a:cubicBezTo>
                      <a:pt x="1173" y="983"/>
                      <a:pt x="1268" y="888"/>
                      <a:pt x="1332" y="793"/>
                    </a:cubicBezTo>
                    <a:cubicBezTo>
                      <a:pt x="1395" y="666"/>
                      <a:pt x="1427" y="571"/>
                      <a:pt x="1427" y="476"/>
                    </a:cubicBezTo>
                    <a:cubicBezTo>
                      <a:pt x="1427" y="381"/>
                      <a:pt x="1395" y="286"/>
                      <a:pt x="1332" y="222"/>
                    </a:cubicBezTo>
                    <a:cubicBezTo>
                      <a:pt x="1268" y="159"/>
                      <a:pt x="1205" y="96"/>
                      <a:pt x="1110" y="64"/>
                    </a:cubicBezTo>
                    <a:cubicBezTo>
                      <a:pt x="1015" y="1"/>
                      <a:pt x="888" y="1"/>
                      <a:pt x="761" y="1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8" name="Google Shape;1779;p28">
              <a:extLst>
                <a:ext uri="{FF2B5EF4-FFF2-40B4-BE49-F238E27FC236}">
                  <a16:creationId xmlns:a16="http://schemas.microsoft.com/office/drawing/2014/main" id="{24A3C890-2A7E-41B7-A382-12D14CFEDD0C}"/>
                </a:ext>
              </a:extLst>
            </p:cNvPr>
            <p:cNvSpPr/>
            <p:nvPr/>
          </p:nvSpPr>
          <p:spPr>
            <a:xfrm>
              <a:off x="2742414" y="1301049"/>
              <a:ext cx="88333" cy="44187"/>
            </a:xfrm>
            <a:custGeom>
              <a:avLst/>
              <a:gdLst/>
              <a:ahLst/>
              <a:cxnLst/>
              <a:rect l="l" t="t" r="r" b="b"/>
              <a:pathLst>
                <a:path w="4310" h="2156" extrusionOk="0">
                  <a:moveTo>
                    <a:pt x="3707" y="159"/>
                  </a:moveTo>
                  <a:cubicBezTo>
                    <a:pt x="3961" y="159"/>
                    <a:pt x="4151" y="381"/>
                    <a:pt x="4151" y="602"/>
                  </a:cubicBezTo>
                  <a:lnTo>
                    <a:pt x="4151" y="1553"/>
                  </a:lnTo>
                  <a:cubicBezTo>
                    <a:pt x="4151" y="1775"/>
                    <a:pt x="3961" y="1997"/>
                    <a:pt x="3707" y="1997"/>
                  </a:cubicBezTo>
                  <a:lnTo>
                    <a:pt x="602" y="1997"/>
                  </a:lnTo>
                  <a:cubicBezTo>
                    <a:pt x="349" y="1997"/>
                    <a:pt x="158" y="1775"/>
                    <a:pt x="158" y="1553"/>
                  </a:cubicBezTo>
                  <a:lnTo>
                    <a:pt x="158" y="602"/>
                  </a:lnTo>
                  <a:cubicBezTo>
                    <a:pt x="158" y="381"/>
                    <a:pt x="349" y="159"/>
                    <a:pt x="602" y="159"/>
                  </a:cubicBezTo>
                  <a:close/>
                  <a:moveTo>
                    <a:pt x="602" y="0"/>
                  </a:moveTo>
                  <a:cubicBezTo>
                    <a:pt x="254" y="0"/>
                    <a:pt x="0" y="285"/>
                    <a:pt x="0" y="602"/>
                  </a:cubicBezTo>
                  <a:lnTo>
                    <a:pt x="0" y="1553"/>
                  </a:lnTo>
                  <a:cubicBezTo>
                    <a:pt x="0" y="1870"/>
                    <a:pt x="254" y="2155"/>
                    <a:pt x="602" y="2155"/>
                  </a:cubicBezTo>
                  <a:lnTo>
                    <a:pt x="3707" y="2155"/>
                  </a:lnTo>
                  <a:cubicBezTo>
                    <a:pt x="4056" y="2155"/>
                    <a:pt x="4310" y="1870"/>
                    <a:pt x="4310" y="1553"/>
                  </a:cubicBezTo>
                  <a:lnTo>
                    <a:pt x="4310" y="602"/>
                  </a:lnTo>
                  <a:cubicBezTo>
                    <a:pt x="4310" y="285"/>
                    <a:pt x="4056" y="0"/>
                    <a:pt x="3707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780;p28">
              <a:extLst>
                <a:ext uri="{FF2B5EF4-FFF2-40B4-BE49-F238E27FC236}">
                  <a16:creationId xmlns:a16="http://schemas.microsoft.com/office/drawing/2014/main" id="{3B6C9C1E-08C6-41DE-8D96-BF804EF93E65}"/>
                </a:ext>
              </a:extLst>
            </p:cNvPr>
            <p:cNvSpPr/>
            <p:nvPr/>
          </p:nvSpPr>
          <p:spPr>
            <a:xfrm>
              <a:off x="2751493" y="1307545"/>
              <a:ext cx="64969" cy="31193"/>
            </a:xfrm>
            <a:custGeom>
              <a:avLst/>
              <a:gdLst/>
              <a:ahLst/>
              <a:cxnLst/>
              <a:rect l="l" t="t" r="r" b="b"/>
              <a:pathLst>
                <a:path w="3170" h="1522" extrusionOk="0">
                  <a:moveTo>
                    <a:pt x="413" y="0"/>
                  </a:moveTo>
                  <a:cubicBezTo>
                    <a:pt x="159" y="0"/>
                    <a:pt x="1" y="190"/>
                    <a:pt x="1" y="412"/>
                  </a:cubicBezTo>
                  <a:lnTo>
                    <a:pt x="1" y="1109"/>
                  </a:lnTo>
                  <a:cubicBezTo>
                    <a:pt x="1" y="1331"/>
                    <a:pt x="159" y="1521"/>
                    <a:pt x="413" y="1521"/>
                  </a:cubicBezTo>
                  <a:lnTo>
                    <a:pt x="2757" y="1521"/>
                  </a:lnTo>
                  <a:cubicBezTo>
                    <a:pt x="3011" y="1521"/>
                    <a:pt x="3169" y="1331"/>
                    <a:pt x="3169" y="1109"/>
                  </a:cubicBezTo>
                  <a:lnTo>
                    <a:pt x="3169" y="412"/>
                  </a:lnTo>
                  <a:cubicBezTo>
                    <a:pt x="3169" y="190"/>
                    <a:pt x="3011" y="0"/>
                    <a:pt x="2757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781;p28">
              <a:extLst>
                <a:ext uri="{FF2B5EF4-FFF2-40B4-BE49-F238E27FC236}">
                  <a16:creationId xmlns:a16="http://schemas.microsoft.com/office/drawing/2014/main" id="{D9CF80B3-E0DE-403B-ACA4-E112EB7B1E10}"/>
                </a:ext>
              </a:extLst>
            </p:cNvPr>
            <p:cNvSpPr/>
            <p:nvPr/>
          </p:nvSpPr>
          <p:spPr>
            <a:xfrm>
              <a:off x="2827488" y="1312075"/>
              <a:ext cx="11047" cy="22114"/>
            </a:xfrm>
            <a:custGeom>
              <a:avLst/>
              <a:gdLst/>
              <a:ahLst/>
              <a:cxnLst/>
              <a:rect l="l" t="t" r="r" b="b"/>
              <a:pathLst>
                <a:path w="539" h="1079" extrusionOk="0">
                  <a:moveTo>
                    <a:pt x="380" y="191"/>
                  </a:moveTo>
                  <a:lnTo>
                    <a:pt x="380" y="888"/>
                  </a:lnTo>
                  <a:lnTo>
                    <a:pt x="159" y="888"/>
                  </a:lnTo>
                  <a:lnTo>
                    <a:pt x="159" y="191"/>
                  </a:lnTo>
                  <a:close/>
                  <a:moveTo>
                    <a:pt x="0" y="1"/>
                  </a:moveTo>
                  <a:lnTo>
                    <a:pt x="0" y="1078"/>
                  </a:lnTo>
                  <a:lnTo>
                    <a:pt x="539" y="1078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" name="Google Shape;590;p51">
            <a:extLst>
              <a:ext uri="{FF2B5EF4-FFF2-40B4-BE49-F238E27FC236}">
                <a16:creationId xmlns:a16="http://schemas.microsoft.com/office/drawing/2014/main" id="{417054AC-49A4-48FC-B1B9-822660500375}"/>
              </a:ext>
            </a:extLst>
          </p:cNvPr>
          <p:cNvSpPr/>
          <p:nvPr/>
        </p:nvSpPr>
        <p:spPr>
          <a:xfrm flipH="1">
            <a:off x="617119" y="2436231"/>
            <a:ext cx="191353" cy="261446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594;p51">
            <a:extLst>
              <a:ext uri="{FF2B5EF4-FFF2-40B4-BE49-F238E27FC236}">
                <a16:creationId xmlns:a16="http://schemas.microsoft.com/office/drawing/2014/main" id="{7E67BE88-814D-46EB-AD5E-76842C70E8DF}"/>
              </a:ext>
            </a:extLst>
          </p:cNvPr>
          <p:cNvSpPr/>
          <p:nvPr/>
        </p:nvSpPr>
        <p:spPr>
          <a:xfrm flipH="1">
            <a:off x="1639194" y="2793006"/>
            <a:ext cx="191353" cy="261446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595;p51">
            <a:extLst>
              <a:ext uri="{FF2B5EF4-FFF2-40B4-BE49-F238E27FC236}">
                <a16:creationId xmlns:a16="http://schemas.microsoft.com/office/drawing/2014/main" id="{9D9C1674-32F4-4E25-BC42-A49438D5EB72}"/>
              </a:ext>
            </a:extLst>
          </p:cNvPr>
          <p:cNvSpPr/>
          <p:nvPr/>
        </p:nvSpPr>
        <p:spPr>
          <a:xfrm flipH="1">
            <a:off x="491019" y="3431231"/>
            <a:ext cx="191353" cy="261446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596;p51">
            <a:extLst>
              <a:ext uri="{FF2B5EF4-FFF2-40B4-BE49-F238E27FC236}">
                <a16:creationId xmlns:a16="http://schemas.microsoft.com/office/drawing/2014/main" id="{7347069D-AB4F-405A-B28E-49ECA3EA2D46}"/>
              </a:ext>
            </a:extLst>
          </p:cNvPr>
          <p:cNvSpPr/>
          <p:nvPr/>
        </p:nvSpPr>
        <p:spPr>
          <a:xfrm flipH="1">
            <a:off x="1923901" y="3634808"/>
            <a:ext cx="183990" cy="250199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" name="Google Shape;1757;p28">
            <a:extLst>
              <a:ext uri="{FF2B5EF4-FFF2-40B4-BE49-F238E27FC236}">
                <a16:creationId xmlns:a16="http://schemas.microsoft.com/office/drawing/2014/main" id="{E28581B6-AC70-4F7F-B96C-6013F08B6F79}"/>
              </a:ext>
            </a:extLst>
          </p:cNvPr>
          <p:cNvGrpSpPr/>
          <p:nvPr/>
        </p:nvGrpSpPr>
        <p:grpSpPr>
          <a:xfrm>
            <a:off x="488512" y="1531657"/>
            <a:ext cx="1806846" cy="3211825"/>
            <a:chOff x="1187675" y="1106225"/>
            <a:chExt cx="1845049" cy="3625811"/>
          </a:xfrm>
        </p:grpSpPr>
        <p:grpSp>
          <p:nvGrpSpPr>
            <p:cNvPr id="240" name="Google Shape;1758;p28">
              <a:extLst>
                <a:ext uri="{FF2B5EF4-FFF2-40B4-BE49-F238E27FC236}">
                  <a16:creationId xmlns:a16="http://schemas.microsoft.com/office/drawing/2014/main" id="{D72D5051-0F69-4DB7-966B-A7F4E8163984}"/>
                </a:ext>
              </a:extLst>
            </p:cNvPr>
            <p:cNvGrpSpPr/>
            <p:nvPr/>
          </p:nvGrpSpPr>
          <p:grpSpPr>
            <a:xfrm>
              <a:off x="1187675" y="1106225"/>
              <a:ext cx="1845049" cy="3625811"/>
              <a:chOff x="1187675" y="1106225"/>
              <a:chExt cx="1845049" cy="3625811"/>
            </a:xfrm>
          </p:grpSpPr>
          <p:sp>
            <p:nvSpPr>
              <p:cNvPr id="346" name="Google Shape;1759;p28">
                <a:extLst>
                  <a:ext uri="{FF2B5EF4-FFF2-40B4-BE49-F238E27FC236}">
                    <a16:creationId xmlns:a16="http://schemas.microsoft.com/office/drawing/2014/main" id="{385CA06F-7E07-4168-B81D-0D22D9458E5B}"/>
                  </a:ext>
                </a:extLst>
              </p:cNvPr>
              <p:cNvSpPr/>
              <p:nvPr/>
            </p:nvSpPr>
            <p:spPr>
              <a:xfrm>
                <a:off x="1220795" y="1106225"/>
                <a:ext cx="1780114" cy="3625811"/>
              </a:xfrm>
              <a:custGeom>
                <a:avLst/>
                <a:gdLst/>
                <a:ahLst/>
                <a:cxnLst/>
                <a:rect l="l" t="t" r="r" b="b"/>
                <a:pathLst>
                  <a:path w="86856" h="176912" extrusionOk="0">
                    <a:moveTo>
                      <a:pt x="13277" y="0"/>
                    </a:moveTo>
                    <a:cubicBezTo>
                      <a:pt x="5957" y="0"/>
                      <a:pt x="0" y="5926"/>
                      <a:pt x="0" y="13277"/>
                    </a:cubicBezTo>
                    <a:lnTo>
                      <a:pt x="0" y="163635"/>
                    </a:lnTo>
                    <a:cubicBezTo>
                      <a:pt x="0" y="170986"/>
                      <a:pt x="5957" y="176912"/>
                      <a:pt x="13277" y="176912"/>
                    </a:cubicBezTo>
                    <a:lnTo>
                      <a:pt x="73610" y="176912"/>
                    </a:lnTo>
                    <a:cubicBezTo>
                      <a:pt x="80930" y="176912"/>
                      <a:pt x="86856" y="170986"/>
                      <a:pt x="86856" y="163635"/>
                    </a:cubicBezTo>
                    <a:lnTo>
                      <a:pt x="86856" y="13277"/>
                    </a:lnTo>
                    <a:cubicBezTo>
                      <a:pt x="86856" y="5926"/>
                      <a:pt x="80930" y="0"/>
                      <a:pt x="73610" y="0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1760;p28">
                <a:extLst>
                  <a:ext uri="{FF2B5EF4-FFF2-40B4-BE49-F238E27FC236}">
                    <a16:creationId xmlns:a16="http://schemas.microsoft.com/office/drawing/2014/main" id="{76C454F1-73A3-4C9D-8D9F-19B63421542B}"/>
                  </a:ext>
                </a:extLst>
              </p:cNvPr>
              <p:cNvSpPr/>
              <p:nvPr/>
            </p:nvSpPr>
            <p:spPr>
              <a:xfrm>
                <a:off x="2983351" y="1943335"/>
                <a:ext cx="49372" cy="420844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0534" extrusionOk="0">
                    <a:moveTo>
                      <a:pt x="1204" y="0"/>
                    </a:moveTo>
                    <a:cubicBezTo>
                      <a:pt x="539" y="0"/>
                      <a:pt x="0" y="539"/>
                      <a:pt x="0" y="1204"/>
                    </a:cubicBezTo>
                    <a:lnTo>
                      <a:pt x="0" y="19330"/>
                    </a:lnTo>
                    <a:cubicBezTo>
                      <a:pt x="0" y="19963"/>
                      <a:pt x="539" y="20534"/>
                      <a:pt x="1204" y="20534"/>
                    </a:cubicBezTo>
                    <a:cubicBezTo>
                      <a:pt x="1870" y="20534"/>
                      <a:pt x="2408" y="19963"/>
                      <a:pt x="2408" y="19330"/>
                    </a:cubicBezTo>
                    <a:lnTo>
                      <a:pt x="2408" y="1204"/>
                    </a:lnTo>
                    <a:cubicBezTo>
                      <a:pt x="2408" y="539"/>
                      <a:pt x="1870" y="0"/>
                      <a:pt x="1204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1761;p28">
                <a:extLst>
                  <a:ext uri="{FF2B5EF4-FFF2-40B4-BE49-F238E27FC236}">
                    <a16:creationId xmlns:a16="http://schemas.microsoft.com/office/drawing/2014/main" id="{76895221-9DB8-4415-AC44-B68977F1D9D5}"/>
                  </a:ext>
                </a:extLst>
              </p:cNvPr>
              <p:cNvSpPr/>
              <p:nvPr/>
            </p:nvSpPr>
            <p:spPr>
              <a:xfrm>
                <a:off x="1189622" y="1845267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7"/>
                    </a:cubicBezTo>
                    <a:lnTo>
                      <a:pt x="0" y="11820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03" y="13468"/>
                      <a:pt x="3264" y="12739"/>
                      <a:pt x="3264" y="11820"/>
                    </a:cubicBezTo>
                    <a:lnTo>
                      <a:pt x="3264" y="1617"/>
                    </a:lnTo>
                    <a:cubicBezTo>
                      <a:pt x="3264" y="729"/>
                      <a:pt x="2503" y="0"/>
                      <a:pt x="1616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1762;p28">
                <a:extLst>
                  <a:ext uri="{FF2B5EF4-FFF2-40B4-BE49-F238E27FC236}">
                    <a16:creationId xmlns:a16="http://schemas.microsoft.com/office/drawing/2014/main" id="{EC57FC11-EA83-40B2-96C2-E01488A1B8A8}"/>
                  </a:ext>
                </a:extLst>
              </p:cNvPr>
              <p:cNvSpPr/>
              <p:nvPr/>
            </p:nvSpPr>
            <p:spPr>
              <a:xfrm>
                <a:off x="1187675" y="2173881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6"/>
                    </a:cubicBezTo>
                    <a:lnTo>
                      <a:pt x="0" y="11852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35" y="13468"/>
                      <a:pt x="3264" y="12739"/>
                      <a:pt x="3264" y="11852"/>
                    </a:cubicBezTo>
                    <a:lnTo>
                      <a:pt x="3264" y="1616"/>
                    </a:lnTo>
                    <a:cubicBezTo>
                      <a:pt x="3264" y="729"/>
                      <a:pt x="2535" y="0"/>
                      <a:pt x="1616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1763;p28">
                <a:extLst>
                  <a:ext uri="{FF2B5EF4-FFF2-40B4-BE49-F238E27FC236}">
                    <a16:creationId xmlns:a16="http://schemas.microsoft.com/office/drawing/2014/main" id="{D9247E3C-F437-4E3A-BA45-9AD80D61456D}"/>
                  </a:ext>
                </a:extLst>
              </p:cNvPr>
              <p:cNvSpPr/>
              <p:nvPr/>
            </p:nvSpPr>
            <p:spPr>
              <a:xfrm>
                <a:off x="1194807" y="1580290"/>
                <a:ext cx="52631" cy="158488"/>
              </a:xfrm>
              <a:custGeom>
                <a:avLst/>
                <a:gdLst/>
                <a:ahLst/>
                <a:cxnLst/>
                <a:rect l="l" t="t" r="r" b="b"/>
                <a:pathLst>
                  <a:path w="2568" h="7733" extrusionOk="0">
                    <a:moveTo>
                      <a:pt x="1268" y="1"/>
                    </a:moveTo>
                    <a:cubicBezTo>
                      <a:pt x="571" y="1"/>
                      <a:pt x="1" y="571"/>
                      <a:pt x="1" y="1300"/>
                    </a:cubicBezTo>
                    <a:lnTo>
                      <a:pt x="1" y="6434"/>
                    </a:lnTo>
                    <a:cubicBezTo>
                      <a:pt x="1" y="7131"/>
                      <a:pt x="571" y="7733"/>
                      <a:pt x="1268" y="7733"/>
                    </a:cubicBezTo>
                    <a:cubicBezTo>
                      <a:pt x="1997" y="7733"/>
                      <a:pt x="2567" y="7131"/>
                      <a:pt x="2567" y="6434"/>
                    </a:cubicBezTo>
                    <a:lnTo>
                      <a:pt x="2567" y="1300"/>
                    </a:lnTo>
                    <a:cubicBezTo>
                      <a:pt x="2567" y="571"/>
                      <a:pt x="1997" y="1"/>
                      <a:pt x="1268" y="1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41" name="Google Shape;1764;p28">
              <a:extLst>
                <a:ext uri="{FF2B5EF4-FFF2-40B4-BE49-F238E27FC236}">
                  <a16:creationId xmlns:a16="http://schemas.microsoft.com/office/drawing/2014/main" id="{3707E918-18B8-4245-A689-D755FC15138C}"/>
                </a:ext>
              </a:extLst>
            </p:cNvPr>
            <p:cNvSpPr/>
            <p:nvPr/>
          </p:nvSpPr>
          <p:spPr>
            <a:xfrm>
              <a:off x="1331180" y="1216610"/>
              <a:ext cx="1559977" cy="3405675"/>
            </a:xfrm>
            <a:custGeom>
              <a:avLst/>
              <a:gdLst/>
              <a:ahLst/>
              <a:cxnLst/>
              <a:rect l="l" t="t" r="r" b="b"/>
              <a:pathLst>
                <a:path w="76115" h="166171" extrusionOk="0">
                  <a:moveTo>
                    <a:pt x="7891" y="1"/>
                  </a:moveTo>
                  <a:cubicBezTo>
                    <a:pt x="3550" y="1"/>
                    <a:pt x="1" y="3518"/>
                    <a:pt x="1" y="7891"/>
                  </a:cubicBezTo>
                  <a:lnTo>
                    <a:pt x="1" y="158249"/>
                  </a:lnTo>
                  <a:cubicBezTo>
                    <a:pt x="1" y="162622"/>
                    <a:pt x="3550" y="166171"/>
                    <a:pt x="7891" y="166171"/>
                  </a:cubicBezTo>
                  <a:lnTo>
                    <a:pt x="68224" y="166171"/>
                  </a:lnTo>
                  <a:cubicBezTo>
                    <a:pt x="72565" y="166171"/>
                    <a:pt x="76115" y="162622"/>
                    <a:pt x="76115" y="158249"/>
                  </a:cubicBezTo>
                  <a:lnTo>
                    <a:pt x="76115" y="7891"/>
                  </a:lnTo>
                  <a:cubicBezTo>
                    <a:pt x="76115" y="3518"/>
                    <a:pt x="72565" y="1"/>
                    <a:pt x="68224" y="1"/>
                  </a:cubicBezTo>
                  <a:lnTo>
                    <a:pt x="61380" y="1"/>
                  </a:lnTo>
                  <a:cubicBezTo>
                    <a:pt x="60556" y="1"/>
                    <a:pt x="59922" y="635"/>
                    <a:pt x="59922" y="1459"/>
                  </a:cubicBezTo>
                  <a:cubicBezTo>
                    <a:pt x="59922" y="3994"/>
                    <a:pt x="57862" y="6053"/>
                    <a:pt x="55296" y="6053"/>
                  </a:cubicBezTo>
                  <a:lnTo>
                    <a:pt x="20978" y="6053"/>
                  </a:lnTo>
                  <a:cubicBezTo>
                    <a:pt x="18443" y="6053"/>
                    <a:pt x="16383" y="3994"/>
                    <a:pt x="16383" y="1459"/>
                  </a:cubicBezTo>
                  <a:cubicBezTo>
                    <a:pt x="16383" y="635"/>
                    <a:pt x="15718" y="1"/>
                    <a:pt x="1492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" name="Google Shape;1765;p28">
              <a:extLst>
                <a:ext uri="{FF2B5EF4-FFF2-40B4-BE49-F238E27FC236}">
                  <a16:creationId xmlns:a16="http://schemas.microsoft.com/office/drawing/2014/main" id="{1D34AC39-40D7-4711-A50A-B7106F169547}"/>
                </a:ext>
              </a:extLst>
            </p:cNvPr>
            <p:cNvSpPr/>
            <p:nvPr/>
          </p:nvSpPr>
          <p:spPr>
            <a:xfrm>
              <a:off x="2618359" y="1297154"/>
              <a:ext cx="11723" cy="49372"/>
            </a:xfrm>
            <a:custGeom>
              <a:avLst/>
              <a:gdLst/>
              <a:ahLst/>
              <a:cxnLst/>
              <a:rect l="l" t="t" r="r" b="b"/>
              <a:pathLst>
                <a:path w="572" h="2409" extrusionOk="0">
                  <a:moveTo>
                    <a:pt x="1" y="0"/>
                  </a:moveTo>
                  <a:lnTo>
                    <a:pt x="1" y="2408"/>
                  </a:lnTo>
                  <a:lnTo>
                    <a:pt x="571" y="2408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766;p28">
              <a:extLst>
                <a:ext uri="{FF2B5EF4-FFF2-40B4-BE49-F238E27FC236}">
                  <a16:creationId xmlns:a16="http://schemas.microsoft.com/office/drawing/2014/main" id="{269D58C0-A1BE-46EA-B567-9CAB29B1925E}"/>
                </a:ext>
              </a:extLst>
            </p:cNvPr>
            <p:cNvSpPr/>
            <p:nvPr/>
          </p:nvSpPr>
          <p:spPr>
            <a:xfrm>
              <a:off x="2598233" y="1308181"/>
              <a:ext cx="11703" cy="38346"/>
            </a:xfrm>
            <a:custGeom>
              <a:avLst/>
              <a:gdLst/>
              <a:ahLst/>
              <a:cxnLst/>
              <a:rect l="l" t="t" r="r" b="b"/>
              <a:pathLst>
                <a:path w="571" h="1871" extrusionOk="0">
                  <a:moveTo>
                    <a:pt x="0" y="1"/>
                  </a:moveTo>
                  <a:lnTo>
                    <a:pt x="0" y="1870"/>
                  </a:lnTo>
                  <a:lnTo>
                    <a:pt x="571" y="1870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767;p28">
              <a:extLst>
                <a:ext uri="{FF2B5EF4-FFF2-40B4-BE49-F238E27FC236}">
                  <a16:creationId xmlns:a16="http://schemas.microsoft.com/office/drawing/2014/main" id="{D6467311-F14F-42D2-9108-757D6B641CCB}"/>
                </a:ext>
              </a:extLst>
            </p:cNvPr>
            <p:cNvSpPr/>
            <p:nvPr/>
          </p:nvSpPr>
          <p:spPr>
            <a:xfrm>
              <a:off x="2578107" y="1321830"/>
              <a:ext cx="11703" cy="24696"/>
            </a:xfrm>
            <a:custGeom>
              <a:avLst/>
              <a:gdLst/>
              <a:ahLst/>
              <a:cxnLst/>
              <a:rect l="l" t="t" r="r" b="b"/>
              <a:pathLst>
                <a:path w="571" h="1205" extrusionOk="0">
                  <a:moveTo>
                    <a:pt x="0" y="0"/>
                  </a:moveTo>
                  <a:lnTo>
                    <a:pt x="0" y="1204"/>
                  </a:lnTo>
                  <a:lnTo>
                    <a:pt x="570" y="1204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768;p28">
              <a:extLst>
                <a:ext uri="{FF2B5EF4-FFF2-40B4-BE49-F238E27FC236}">
                  <a16:creationId xmlns:a16="http://schemas.microsoft.com/office/drawing/2014/main" id="{FC128836-DCFB-4509-9F7E-77F4C9C6E49E}"/>
                </a:ext>
              </a:extLst>
            </p:cNvPr>
            <p:cNvSpPr/>
            <p:nvPr/>
          </p:nvSpPr>
          <p:spPr>
            <a:xfrm>
              <a:off x="2557960" y="1332856"/>
              <a:ext cx="11723" cy="13670"/>
            </a:xfrm>
            <a:custGeom>
              <a:avLst/>
              <a:gdLst/>
              <a:ahLst/>
              <a:cxnLst/>
              <a:rect l="l" t="t" r="r" b="b"/>
              <a:pathLst>
                <a:path w="572" h="667" extrusionOk="0">
                  <a:moveTo>
                    <a:pt x="1" y="1"/>
                  </a:moveTo>
                  <a:lnTo>
                    <a:pt x="1" y="666"/>
                  </a:lnTo>
                  <a:lnTo>
                    <a:pt x="571" y="666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769;p28">
              <a:extLst>
                <a:ext uri="{FF2B5EF4-FFF2-40B4-BE49-F238E27FC236}">
                  <a16:creationId xmlns:a16="http://schemas.microsoft.com/office/drawing/2014/main" id="{CBF2AC5F-BADD-41A4-99D1-C7D49B5FC751}"/>
                </a:ext>
              </a:extLst>
            </p:cNvPr>
            <p:cNvSpPr/>
            <p:nvPr/>
          </p:nvSpPr>
          <p:spPr>
            <a:xfrm>
              <a:off x="2676154" y="1331565"/>
              <a:ext cx="15617" cy="14961"/>
            </a:xfrm>
            <a:custGeom>
              <a:avLst/>
              <a:gdLst/>
              <a:ahLst/>
              <a:cxnLst/>
              <a:rect l="l" t="t" r="r" b="b"/>
              <a:pathLst>
                <a:path w="762" h="730" extrusionOk="0">
                  <a:moveTo>
                    <a:pt x="381" y="1"/>
                  </a:moveTo>
                  <a:cubicBezTo>
                    <a:pt x="191" y="1"/>
                    <a:pt x="1" y="159"/>
                    <a:pt x="1" y="349"/>
                  </a:cubicBezTo>
                  <a:cubicBezTo>
                    <a:pt x="1" y="571"/>
                    <a:pt x="191" y="729"/>
                    <a:pt x="381" y="729"/>
                  </a:cubicBezTo>
                  <a:cubicBezTo>
                    <a:pt x="603" y="729"/>
                    <a:pt x="761" y="571"/>
                    <a:pt x="761" y="349"/>
                  </a:cubicBezTo>
                  <a:cubicBezTo>
                    <a:pt x="761" y="159"/>
                    <a:pt x="603" y="1"/>
                    <a:pt x="381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770;p28">
              <a:extLst>
                <a:ext uri="{FF2B5EF4-FFF2-40B4-BE49-F238E27FC236}">
                  <a16:creationId xmlns:a16="http://schemas.microsoft.com/office/drawing/2014/main" id="{5F0AF02F-F9E9-479A-A6E8-7E4CDE11A5A2}"/>
                </a:ext>
              </a:extLst>
            </p:cNvPr>
            <p:cNvSpPr/>
            <p:nvPr/>
          </p:nvSpPr>
          <p:spPr>
            <a:xfrm>
              <a:off x="2665763" y="1315825"/>
              <a:ext cx="36399" cy="13158"/>
            </a:xfrm>
            <a:custGeom>
              <a:avLst/>
              <a:gdLst/>
              <a:ahLst/>
              <a:cxnLst/>
              <a:rect l="l" t="t" r="r" b="b"/>
              <a:pathLst>
                <a:path w="1776" h="642" extrusionOk="0">
                  <a:moveTo>
                    <a:pt x="900" y="0"/>
                  </a:moveTo>
                  <a:cubicBezTo>
                    <a:pt x="595" y="0"/>
                    <a:pt x="286" y="119"/>
                    <a:pt x="64" y="357"/>
                  </a:cubicBezTo>
                  <a:cubicBezTo>
                    <a:pt x="1" y="420"/>
                    <a:pt x="1" y="515"/>
                    <a:pt x="64" y="578"/>
                  </a:cubicBezTo>
                  <a:cubicBezTo>
                    <a:pt x="96" y="610"/>
                    <a:pt x="144" y="626"/>
                    <a:pt x="191" y="626"/>
                  </a:cubicBezTo>
                  <a:cubicBezTo>
                    <a:pt x="239" y="626"/>
                    <a:pt x="286" y="610"/>
                    <a:pt x="318" y="578"/>
                  </a:cubicBezTo>
                  <a:cubicBezTo>
                    <a:pt x="476" y="420"/>
                    <a:pt x="690" y="341"/>
                    <a:pt x="900" y="341"/>
                  </a:cubicBezTo>
                  <a:cubicBezTo>
                    <a:pt x="1110" y="341"/>
                    <a:pt x="1316" y="420"/>
                    <a:pt x="1459" y="578"/>
                  </a:cubicBezTo>
                  <a:lnTo>
                    <a:pt x="1585" y="642"/>
                  </a:lnTo>
                  <a:lnTo>
                    <a:pt x="1712" y="578"/>
                  </a:lnTo>
                  <a:cubicBezTo>
                    <a:pt x="1775" y="515"/>
                    <a:pt x="1775" y="420"/>
                    <a:pt x="1712" y="357"/>
                  </a:cubicBezTo>
                  <a:cubicBezTo>
                    <a:pt x="1506" y="119"/>
                    <a:pt x="1205" y="0"/>
                    <a:pt x="900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771;p28">
              <a:extLst>
                <a:ext uri="{FF2B5EF4-FFF2-40B4-BE49-F238E27FC236}">
                  <a16:creationId xmlns:a16="http://schemas.microsoft.com/office/drawing/2014/main" id="{8712E306-63EE-4694-BAF4-EAB8BBFF9984}"/>
                </a:ext>
              </a:extLst>
            </p:cNvPr>
            <p:cNvSpPr/>
            <p:nvPr/>
          </p:nvSpPr>
          <p:spPr>
            <a:xfrm>
              <a:off x="2659287" y="1303549"/>
              <a:ext cx="49372" cy="14408"/>
            </a:xfrm>
            <a:custGeom>
              <a:avLst/>
              <a:gdLst/>
              <a:ahLst/>
              <a:cxnLst/>
              <a:rect l="l" t="t" r="r" b="b"/>
              <a:pathLst>
                <a:path w="2409" h="703" extrusionOk="0">
                  <a:moveTo>
                    <a:pt x="1221" y="1"/>
                  </a:moveTo>
                  <a:cubicBezTo>
                    <a:pt x="812" y="1"/>
                    <a:pt x="400" y="144"/>
                    <a:pt x="95" y="417"/>
                  </a:cubicBezTo>
                  <a:cubicBezTo>
                    <a:pt x="0" y="449"/>
                    <a:pt x="0" y="575"/>
                    <a:pt x="63" y="639"/>
                  </a:cubicBezTo>
                  <a:cubicBezTo>
                    <a:pt x="101" y="676"/>
                    <a:pt x="149" y="691"/>
                    <a:pt x="201" y="691"/>
                  </a:cubicBezTo>
                  <a:cubicBezTo>
                    <a:pt x="238" y="691"/>
                    <a:pt x="278" y="684"/>
                    <a:pt x="317" y="670"/>
                  </a:cubicBezTo>
                  <a:cubicBezTo>
                    <a:pt x="555" y="449"/>
                    <a:pt x="879" y="338"/>
                    <a:pt x="1204" y="338"/>
                  </a:cubicBezTo>
                  <a:cubicBezTo>
                    <a:pt x="1529" y="338"/>
                    <a:pt x="1854" y="449"/>
                    <a:pt x="2091" y="670"/>
                  </a:cubicBezTo>
                  <a:lnTo>
                    <a:pt x="2218" y="702"/>
                  </a:lnTo>
                  <a:lnTo>
                    <a:pt x="2345" y="639"/>
                  </a:lnTo>
                  <a:cubicBezTo>
                    <a:pt x="2408" y="575"/>
                    <a:pt x="2408" y="449"/>
                    <a:pt x="2313" y="417"/>
                  </a:cubicBezTo>
                  <a:cubicBezTo>
                    <a:pt x="2016" y="136"/>
                    <a:pt x="1620" y="1"/>
                    <a:pt x="1221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772;p28">
              <a:extLst>
                <a:ext uri="{FF2B5EF4-FFF2-40B4-BE49-F238E27FC236}">
                  <a16:creationId xmlns:a16="http://schemas.microsoft.com/office/drawing/2014/main" id="{34148DDF-0FE0-4EC1-89A4-BEA8EF8A50B8}"/>
                </a:ext>
              </a:extLst>
            </p:cNvPr>
            <p:cNvSpPr/>
            <p:nvPr/>
          </p:nvSpPr>
          <p:spPr>
            <a:xfrm>
              <a:off x="2652790" y="1290166"/>
              <a:ext cx="62366" cy="16150"/>
            </a:xfrm>
            <a:custGeom>
              <a:avLst/>
              <a:gdLst/>
              <a:ahLst/>
              <a:cxnLst/>
              <a:rect l="l" t="t" r="r" b="b"/>
              <a:pathLst>
                <a:path w="3043" h="788" extrusionOk="0">
                  <a:moveTo>
                    <a:pt x="1537" y="1"/>
                  </a:moveTo>
                  <a:cubicBezTo>
                    <a:pt x="1022" y="1"/>
                    <a:pt x="507" y="167"/>
                    <a:pt x="95" y="500"/>
                  </a:cubicBezTo>
                  <a:cubicBezTo>
                    <a:pt x="0" y="531"/>
                    <a:pt x="0" y="658"/>
                    <a:pt x="64" y="721"/>
                  </a:cubicBezTo>
                  <a:cubicBezTo>
                    <a:pt x="103" y="761"/>
                    <a:pt x="154" y="788"/>
                    <a:pt x="202" y="788"/>
                  </a:cubicBezTo>
                  <a:cubicBezTo>
                    <a:pt x="232" y="788"/>
                    <a:pt x="261" y="777"/>
                    <a:pt x="285" y="753"/>
                  </a:cubicBezTo>
                  <a:cubicBezTo>
                    <a:pt x="634" y="468"/>
                    <a:pt x="1078" y="325"/>
                    <a:pt x="1521" y="325"/>
                  </a:cubicBezTo>
                  <a:cubicBezTo>
                    <a:pt x="1965" y="325"/>
                    <a:pt x="2408" y="468"/>
                    <a:pt x="2757" y="753"/>
                  </a:cubicBezTo>
                  <a:lnTo>
                    <a:pt x="2852" y="785"/>
                  </a:lnTo>
                  <a:cubicBezTo>
                    <a:pt x="2915" y="785"/>
                    <a:pt x="2947" y="753"/>
                    <a:pt x="3010" y="721"/>
                  </a:cubicBezTo>
                  <a:cubicBezTo>
                    <a:pt x="3042" y="658"/>
                    <a:pt x="3042" y="531"/>
                    <a:pt x="2979" y="500"/>
                  </a:cubicBezTo>
                  <a:cubicBezTo>
                    <a:pt x="2567" y="167"/>
                    <a:pt x="2052" y="1"/>
                    <a:pt x="1537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0" name="Google Shape;1773;p28">
              <a:extLst>
                <a:ext uri="{FF2B5EF4-FFF2-40B4-BE49-F238E27FC236}">
                  <a16:creationId xmlns:a16="http://schemas.microsoft.com/office/drawing/2014/main" id="{6F87203B-8686-4002-A1E8-2E2BF0C42816}"/>
                </a:ext>
              </a:extLst>
            </p:cNvPr>
            <p:cNvGrpSpPr/>
            <p:nvPr/>
          </p:nvGrpSpPr>
          <p:grpSpPr>
            <a:xfrm>
              <a:off x="1423407" y="1302340"/>
              <a:ext cx="143618" cy="38981"/>
              <a:chOff x="1423407" y="1302340"/>
              <a:chExt cx="143618" cy="38981"/>
            </a:xfrm>
          </p:grpSpPr>
          <p:sp>
            <p:nvSpPr>
              <p:cNvPr id="341" name="Google Shape;1774;p28">
                <a:extLst>
                  <a:ext uri="{FF2B5EF4-FFF2-40B4-BE49-F238E27FC236}">
                    <a16:creationId xmlns:a16="http://schemas.microsoft.com/office/drawing/2014/main" id="{7F753740-2801-4582-81FC-3B84FCDE4D75}"/>
                  </a:ext>
                </a:extLst>
              </p:cNvPr>
              <p:cNvSpPr/>
              <p:nvPr/>
            </p:nvSpPr>
            <p:spPr>
              <a:xfrm>
                <a:off x="1423407" y="1302340"/>
                <a:ext cx="16908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825" h="1871" extrusionOk="0">
                    <a:moveTo>
                      <a:pt x="1" y="1"/>
                    </a:moveTo>
                    <a:lnTo>
                      <a:pt x="1" y="413"/>
                    </a:lnTo>
                    <a:lnTo>
                      <a:pt x="349" y="413"/>
                    </a:lnTo>
                    <a:lnTo>
                      <a:pt x="349" y="1870"/>
                    </a:lnTo>
                    <a:lnTo>
                      <a:pt x="824" y="1870"/>
                    </a:lnTo>
                    <a:lnTo>
                      <a:pt x="824" y="1"/>
                    </a:ln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1775;p28">
                <a:extLst>
                  <a:ext uri="{FF2B5EF4-FFF2-40B4-BE49-F238E27FC236}">
                    <a16:creationId xmlns:a16="http://schemas.microsoft.com/office/drawing/2014/main" id="{AC5487CC-535C-4BB7-B017-F35E0297BD87}"/>
                  </a:ext>
                </a:extLst>
              </p:cNvPr>
              <p:cNvSpPr/>
              <p:nvPr/>
            </p:nvSpPr>
            <p:spPr>
              <a:xfrm>
                <a:off x="1453288" y="1302340"/>
                <a:ext cx="33776" cy="38981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1902" extrusionOk="0">
                    <a:moveTo>
                      <a:pt x="824" y="349"/>
                    </a:moveTo>
                    <a:cubicBezTo>
                      <a:pt x="919" y="349"/>
                      <a:pt x="1014" y="413"/>
                      <a:pt x="1078" y="508"/>
                    </a:cubicBezTo>
                    <a:cubicBezTo>
                      <a:pt x="1109" y="603"/>
                      <a:pt x="1141" y="729"/>
                      <a:pt x="1141" y="951"/>
                    </a:cubicBezTo>
                    <a:cubicBezTo>
                      <a:pt x="1141" y="1141"/>
                      <a:pt x="1109" y="1300"/>
                      <a:pt x="1078" y="1395"/>
                    </a:cubicBezTo>
                    <a:cubicBezTo>
                      <a:pt x="1014" y="1490"/>
                      <a:pt x="919" y="1522"/>
                      <a:pt x="824" y="1522"/>
                    </a:cubicBezTo>
                    <a:cubicBezTo>
                      <a:pt x="697" y="1522"/>
                      <a:pt x="602" y="1490"/>
                      <a:pt x="571" y="1395"/>
                    </a:cubicBezTo>
                    <a:cubicBezTo>
                      <a:pt x="507" y="1300"/>
                      <a:pt x="476" y="1141"/>
                      <a:pt x="476" y="951"/>
                    </a:cubicBezTo>
                    <a:cubicBezTo>
                      <a:pt x="476" y="729"/>
                      <a:pt x="507" y="603"/>
                      <a:pt x="571" y="508"/>
                    </a:cubicBezTo>
                    <a:cubicBezTo>
                      <a:pt x="602" y="413"/>
                      <a:pt x="697" y="349"/>
                      <a:pt x="824" y="349"/>
                    </a:cubicBezTo>
                    <a:close/>
                    <a:moveTo>
                      <a:pt x="824" y="1"/>
                    </a:moveTo>
                    <a:cubicBezTo>
                      <a:pt x="539" y="1"/>
                      <a:pt x="349" y="96"/>
                      <a:pt x="190" y="254"/>
                    </a:cubicBezTo>
                    <a:cubicBezTo>
                      <a:pt x="64" y="413"/>
                      <a:pt x="0" y="634"/>
                      <a:pt x="0" y="951"/>
                    </a:cubicBezTo>
                    <a:cubicBezTo>
                      <a:pt x="0" y="1236"/>
                      <a:pt x="64" y="1490"/>
                      <a:pt x="190" y="1648"/>
                    </a:cubicBezTo>
                    <a:cubicBezTo>
                      <a:pt x="349" y="1807"/>
                      <a:pt x="539" y="1902"/>
                      <a:pt x="824" y="1902"/>
                    </a:cubicBezTo>
                    <a:cubicBezTo>
                      <a:pt x="1078" y="1902"/>
                      <a:pt x="1268" y="1807"/>
                      <a:pt x="1426" y="1648"/>
                    </a:cubicBezTo>
                    <a:cubicBezTo>
                      <a:pt x="1553" y="1490"/>
                      <a:pt x="1648" y="1236"/>
                      <a:pt x="1648" y="951"/>
                    </a:cubicBezTo>
                    <a:cubicBezTo>
                      <a:pt x="1648" y="634"/>
                      <a:pt x="1553" y="413"/>
                      <a:pt x="1426" y="254"/>
                    </a:cubicBezTo>
                    <a:cubicBezTo>
                      <a:pt x="1268" y="96"/>
                      <a:pt x="1078" y="1"/>
                      <a:pt x="824" y="1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1776;p28">
                <a:extLst>
                  <a:ext uri="{FF2B5EF4-FFF2-40B4-BE49-F238E27FC236}">
                    <a16:creationId xmlns:a16="http://schemas.microsoft.com/office/drawing/2014/main" id="{3B00C330-D3B7-4AD1-BC44-7CCBA437BA8E}"/>
                  </a:ext>
                </a:extLst>
              </p:cNvPr>
              <p:cNvSpPr/>
              <p:nvPr/>
            </p:nvSpPr>
            <p:spPr>
              <a:xfrm>
                <a:off x="1492181" y="1315333"/>
                <a:ext cx="9756" cy="25988"/>
              </a:xfrm>
              <a:custGeom>
                <a:avLst/>
                <a:gdLst/>
                <a:ahLst/>
                <a:cxnLst/>
                <a:rect l="l" t="t" r="r" b="b"/>
                <a:pathLst>
                  <a:path w="476" h="1268" extrusionOk="0">
                    <a:moveTo>
                      <a:pt x="222" y="0"/>
                    </a:moveTo>
                    <a:cubicBezTo>
                      <a:pt x="159" y="0"/>
                      <a:pt x="127" y="32"/>
                      <a:pt x="63" y="64"/>
                    </a:cubicBezTo>
                    <a:cubicBezTo>
                      <a:pt x="32" y="127"/>
                      <a:pt x="0" y="191"/>
                      <a:pt x="0" y="254"/>
                    </a:cubicBezTo>
                    <a:cubicBezTo>
                      <a:pt x="0" y="317"/>
                      <a:pt x="32" y="381"/>
                      <a:pt x="63" y="412"/>
                    </a:cubicBezTo>
                    <a:cubicBezTo>
                      <a:pt x="127" y="444"/>
                      <a:pt x="159" y="476"/>
                      <a:pt x="222" y="476"/>
                    </a:cubicBezTo>
                    <a:cubicBezTo>
                      <a:pt x="317" y="476"/>
                      <a:pt x="349" y="444"/>
                      <a:pt x="412" y="412"/>
                    </a:cubicBezTo>
                    <a:cubicBezTo>
                      <a:pt x="444" y="381"/>
                      <a:pt x="475" y="317"/>
                      <a:pt x="475" y="254"/>
                    </a:cubicBezTo>
                    <a:cubicBezTo>
                      <a:pt x="475" y="191"/>
                      <a:pt x="444" y="127"/>
                      <a:pt x="412" y="64"/>
                    </a:cubicBezTo>
                    <a:cubicBezTo>
                      <a:pt x="349" y="32"/>
                      <a:pt x="317" y="0"/>
                      <a:pt x="222" y="0"/>
                    </a:cubicBezTo>
                    <a:close/>
                    <a:moveTo>
                      <a:pt x="222" y="793"/>
                    </a:moveTo>
                    <a:cubicBezTo>
                      <a:pt x="159" y="793"/>
                      <a:pt x="127" y="824"/>
                      <a:pt x="63" y="856"/>
                    </a:cubicBezTo>
                    <a:cubicBezTo>
                      <a:pt x="32" y="919"/>
                      <a:pt x="0" y="951"/>
                      <a:pt x="0" y="1014"/>
                    </a:cubicBezTo>
                    <a:cubicBezTo>
                      <a:pt x="0" y="1109"/>
                      <a:pt x="32" y="1141"/>
                      <a:pt x="63" y="1205"/>
                    </a:cubicBezTo>
                    <a:cubicBezTo>
                      <a:pt x="127" y="1236"/>
                      <a:pt x="159" y="1268"/>
                      <a:pt x="222" y="1268"/>
                    </a:cubicBezTo>
                    <a:cubicBezTo>
                      <a:pt x="317" y="1268"/>
                      <a:pt x="349" y="1236"/>
                      <a:pt x="412" y="1205"/>
                    </a:cubicBezTo>
                    <a:cubicBezTo>
                      <a:pt x="444" y="1141"/>
                      <a:pt x="475" y="1109"/>
                      <a:pt x="475" y="1014"/>
                    </a:cubicBezTo>
                    <a:cubicBezTo>
                      <a:pt x="475" y="951"/>
                      <a:pt x="444" y="919"/>
                      <a:pt x="412" y="856"/>
                    </a:cubicBezTo>
                    <a:cubicBezTo>
                      <a:pt x="349" y="824"/>
                      <a:pt x="317" y="793"/>
                      <a:pt x="222" y="793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1777;p28">
                <a:extLst>
                  <a:ext uri="{FF2B5EF4-FFF2-40B4-BE49-F238E27FC236}">
                    <a16:creationId xmlns:a16="http://schemas.microsoft.com/office/drawing/2014/main" id="{DCAC0FEC-D2E2-461E-A84F-DEE8902E61AE}"/>
                  </a:ext>
                </a:extLst>
              </p:cNvPr>
              <p:cNvSpPr/>
              <p:nvPr/>
            </p:nvSpPr>
            <p:spPr>
              <a:xfrm>
                <a:off x="1508553" y="1302340"/>
                <a:ext cx="16908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825" h="1871" extrusionOk="0">
                    <a:moveTo>
                      <a:pt x="0" y="1"/>
                    </a:moveTo>
                    <a:lnTo>
                      <a:pt x="0" y="413"/>
                    </a:lnTo>
                    <a:lnTo>
                      <a:pt x="349" y="413"/>
                    </a:lnTo>
                    <a:lnTo>
                      <a:pt x="349" y="1870"/>
                    </a:lnTo>
                    <a:lnTo>
                      <a:pt x="824" y="1870"/>
                    </a:lnTo>
                    <a:lnTo>
                      <a:pt x="824" y="1"/>
                    </a:ln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1778;p28">
                <a:extLst>
                  <a:ext uri="{FF2B5EF4-FFF2-40B4-BE49-F238E27FC236}">
                    <a16:creationId xmlns:a16="http://schemas.microsoft.com/office/drawing/2014/main" id="{D40C4967-A192-41D4-AB2C-85A116AD625B}"/>
                  </a:ext>
                </a:extLst>
              </p:cNvPr>
              <p:cNvSpPr/>
              <p:nvPr/>
            </p:nvSpPr>
            <p:spPr>
              <a:xfrm>
                <a:off x="1537123" y="1302340"/>
                <a:ext cx="29902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871" extrusionOk="0">
                    <a:moveTo>
                      <a:pt x="761" y="1"/>
                    </a:moveTo>
                    <a:cubicBezTo>
                      <a:pt x="508" y="1"/>
                      <a:pt x="254" y="96"/>
                      <a:pt x="1" y="286"/>
                    </a:cubicBezTo>
                    <a:lnTo>
                      <a:pt x="191" y="634"/>
                    </a:lnTo>
                    <a:cubicBezTo>
                      <a:pt x="254" y="571"/>
                      <a:pt x="349" y="508"/>
                      <a:pt x="444" y="444"/>
                    </a:cubicBezTo>
                    <a:cubicBezTo>
                      <a:pt x="539" y="413"/>
                      <a:pt x="603" y="381"/>
                      <a:pt x="698" y="381"/>
                    </a:cubicBezTo>
                    <a:cubicBezTo>
                      <a:pt x="761" y="381"/>
                      <a:pt x="825" y="413"/>
                      <a:pt x="856" y="444"/>
                    </a:cubicBezTo>
                    <a:cubicBezTo>
                      <a:pt x="888" y="476"/>
                      <a:pt x="888" y="508"/>
                      <a:pt x="888" y="539"/>
                    </a:cubicBezTo>
                    <a:cubicBezTo>
                      <a:pt x="888" y="603"/>
                      <a:pt x="888" y="634"/>
                      <a:pt x="856" y="698"/>
                    </a:cubicBezTo>
                    <a:cubicBezTo>
                      <a:pt x="825" y="761"/>
                      <a:pt x="761" y="793"/>
                      <a:pt x="729" y="856"/>
                    </a:cubicBezTo>
                    <a:lnTo>
                      <a:pt x="32" y="1553"/>
                    </a:lnTo>
                    <a:lnTo>
                      <a:pt x="64" y="1870"/>
                    </a:lnTo>
                    <a:lnTo>
                      <a:pt x="1458" y="1870"/>
                    </a:lnTo>
                    <a:lnTo>
                      <a:pt x="1458" y="1490"/>
                    </a:lnTo>
                    <a:lnTo>
                      <a:pt x="666" y="1490"/>
                    </a:lnTo>
                    <a:lnTo>
                      <a:pt x="1046" y="1110"/>
                    </a:lnTo>
                    <a:cubicBezTo>
                      <a:pt x="1173" y="983"/>
                      <a:pt x="1268" y="888"/>
                      <a:pt x="1332" y="793"/>
                    </a:cubicBezTo>
                    <a:cubicBezTo>
                      <a:pt x="1395" y="666"/>
                      <a:pt x="1427" y="571"/>
                      <a:pt x="1427" y="476"/>
                    </a:cubicBezTo>
                    <a:cubicBezTo>
                      <a:pt x="1427" y="381"/>
                      <a:pt x="1395" y="286"/>
                      <a:pt x="1332" y="222"/>
                    </a:cubicBezTo>
                    <a:cubicBezTo>
                      <a:pt x="1268" y="159"/>
                      <a:pt x="1205" y="96"/>
                      <a:pt x="1110" y="64"/>
                    </a:cubicBezTo>
                    <a:cubicBezTo>
                      <a:pt x="1015" y="1"/>
                      <a:pt x="888" y="1"/>
                      <a:pt x="761" y="1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1" name="Google Shape;1779;p28">
              <a:extLst>
                <a:ext uri="{FF2B5EF4-FFF2-40B4-BE49-F238E27FC236}">
                  <a16:creationId xmlns:a16="http://schemas.microsoft.com/office/drawing/2014/main" id="{F70B78D2-4DE8-4786-919E-3CFB22D999FC}"/>
                </a:ext>
              </a:extLst>
            </p:cNvPr>
            <p:cNvSpPr/>
            <p:nvPr/>
          </p:nvSpPr>
          <p:spPr>
            <a:xfrm>
              <a:off x="2742414" y="1301049"/>
              <a:ext cx="88333" cy="44187"/>
            </a:xfrm>
            <a:custGeom>
              <a:avLst/>
              <a:gdLst/>
              <a:ahLst/>
              <a:cxnLst/>
              <a:rect l="l" t="t" r="r" b="b"/>
              <a:pathLst>
                <a:path w="4310" h="2156" extrusionOk="0">
                  <a:moveTo>
                    <a:pt x="3707" y="159"/>
                  </a:moveTo>
                  <a:cubicBezTo>
                    <a:pt x="3961" y="159"/>
                    <a:pt x="4151" y="381"/>
                    <a:pt x="4151" y="602"/>
                  </a:cubicBezTo>
                  <a:lnTo>
                    <a:pt x="4151" y="1553"/>
                  </a:lnTo>
                  <a:cubicBezTo>
                    <a:pt x="4151" y="1775"/>
                    <a:pt x="3961" y="1997"/>
                    <a:pt x="3707" y="1997"/>
                  </a:cubicBezTo>
                  <a:lnTo>
                    <a:pt x="602" y="1997"/>
                  </a:lnTo>
                  <a:cubicBezTo>
                    <a:pt x="349" y="1997"/>
                    <a:pt x="158" y="1775"/>
                    <a:pt x="158" y="1553"/>
                  </a:cubicBezTo>
                  <a:lnTo>
                    <a:pt x="158" y="602"/>
                  </a:lnTo>
                  <a:cubicBezTo>
                    <a:pt x="158" y="381"/>
                    <a:pt x="349" y="159"/>
                    <a:pt x="602" y="159"/>
                  </a:cubicBezTo>
                  <a:close/>
                  <a:moveTo>
                    <a:pt x="602" y="0"/>
                  </a:moveTo>
                  <a:cubicBezTo>
                    <a:pt x="254" y="0"/>
                    <a:pt x="0" y="285"/>
                    <a:pt x="0" y="602"/>
                  </a:cubicBezTo>
                  <a:lnTo>
                    <a:pt x="0" y="1553"/>
                  </a:lnTo>
                  <a:cubicBezTo>
                    <a:pt x="0" y="1870"/>
                    <a:pt x="254" y="2155"/>
                    <a:pt x="602" y="2155"/>
                  </a:cubicBezTo>
                  <a:lnTo>
                    <a:pt x="3707" y="2155"/>
                  </a:lnTo>
                  <a:cubicBezTo>
                    <a:pt x="4056" y="2155"/>
                    <a:pt x="4310" y="1870"/>
                    <a:pt x="4310" y="1553"/>
                  </a:cubicBezTo>
                  <a:lnTo>
                    <a:pt x="4310" y="602"/>
                  </a:lnTo>
                  <a:cubicBezTo>
                    <a:pt x="4310" y="285"/>
                    <a:pt x="4056" y="0"/>
                    <a:pt x="3707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780;p28">
              <a:extLst>
                <a:ext uri="{FF2B5EF4-FFF2-40B4-BE49-F238E27FC236}">
                  <a16:creationId xmlns:a16="http://schemas.microsoft.com/office/drawing/2014/main" id="{C670C7CE-050C-4A76-A30A-5705B3AC94BB}"/>
                </a:ext>
              </a:extLst>
            </p:cNvPr>
            <p:cNvSpPr/>
            <p:nvPr/>
          </p:nvSpPr>
          <p:spPr>
            <a:xfrm>
              <a:off x="2751493" y="1307545"/>
              <a:ext cx="64969" cy="31193"/>
            </a:xfrm>
            <a:custGeom>
              <a:avLst/>
              <a:gdLst/>
              <a:ahLst/>
              <a:cxnLst/>
              <a:rect l="l" t="t" r="r" b="b"/>
              <a:pathLst>
                <a:path w="3170" h="1522" extrusionOk="0">
                  <a:moveTo>
                    <a:pt x="413" y="0"/>
                  </a:moveTo>
                  <a:cubicBezTo>
                    <a:pt x="159" y="0"/>
                    <a:pt x="1" y="190"/>
                    <a:pt x="1" y="412"/>
                  </a:cubicBezTo>
                  <a:lnTo>
                    <a:pt x="1" y="1109"/>
                  </a:lnTo>
                  <a:cubicBezTo>
                    <a:pt x="1" y="1331"/>
                    <a:pt x="159" y="1521"/>
                    <a:pt x="413" y="1521"/>
                  </a:cubicBezTo>
                  <a:lnTo>
                    <a:pt x="2757" y="1521"/>
                  </a:lnTo>
                  <a:cubicBezTo>
                    <a:pt x="3011" y="1521"/>
                    <a:pt x="3169" y="1331"/>
                    <a:pt x="3169" y="1109"/>
                  </a:cubicBezTo>
                  <a:lnTo>
                    <a:pt x="3169" y="412"/>
                  </a:lnTo>
                  <a:cubicBezTo>
                    <a:pt x="3169" y="190"/>
                    <a:pt x="3011" y="0"/>
                    <a:pt x="2757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781;p28">
              <a:extLst>
                <a:ext uri="{FF2B5EF4-FFF2-40B4-BE49-F238E27FC236}">
                  <a16:creationId xmlns:a16="http://schemas.microsoft.com/office/drawing/2014/main" id="{2EB5213B-3364-46B0-9E19-5905E0289259}"/>
                </a:ext>
              </a:extLst>
            </p:cNvPr>
            <p:cNvSpPr/>
            <p:nvPr/>
          </p:nvSpPr>
          <p:spPr>
            <a:xfrm>
              <a:off x="2827488" y="1312075"/>
              <a:ext cx="11047" cy="22114"/>
            </a:xfrm>
            <a:custGeom>
              <a:avLst/>
              <a:gdLst/>
              <a:ahLst/>
              <a:cxnLst/>
              <a:rect l="l" t="t" r="r" b="b"/>
              <a:pathLst>
                <a:path w="539" h="1079" extrusionOk="0">
                  <a:moveTo>
                    <a:pt x="380" y="191"/>
                  </a:moveTo>
                  <a:lnTo>
                    <a:pt x="380" y="888"/>
                  </a:lnTo>
                  <a:lnTo>
                    <a:pt x="159" y="888"/>
                  </a:lnTo>
                  <a:lnTo>
                    <a:pt x="159" y="191"/>
                  </a:lnTo>
                  <a:close/>
                  <a:moveTo>
                    <a:pt x="0" y="1"/>
                  </a:moveTo>
                  <a:lnTo>
                    <a:pt x="0" y="1078"/>
                  </a:lnTo>
                  <a:lnTo>
                    <a:pt x="539" y="1078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" name="Google Shape;590;p51">
            <a:extLst>
              <a:ext uri="{FF2B5EF4-FFF2-40B4-BE49-F238E27FC236}">
                <a16:creationId xmlns:a16="http://schemas.microsoft.com/office/drawing/2014/main" id="{ACF2F84B-DCA7-4A89-BAFE-0C8E5872D967}"/>
              </a:ext>
            </a:extLst>
          </p:cNvPr>
          <p:cNvSpPr/>
          <p:nvPr/>
        </p:nvSpPr>
        <p:spPr>
          <a:xfrm flipH="1">
            <a:off x="3470925" y="2450907"/>
            <a:ext cx="191353" cy="261446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594;p51">
            <a:extLst>
              <a:ext uri="{FF2B5EF4-FFF2-40B4-BE49-F238E27FC236}">
                <a16:creationId xmlns:a16="http://schemas.microsoft.com/office/drawing/2014/main" id="{D04245C5-A55F-4A5B-A326-EEE09D51A79F}"/>
              </a:ext>
            </a:extLst>
          </p:cNvPr>
          <p:cNvSpPr/>
          <p:nvPr/>
        </p:nvSpPr>
        <p:spPr>
          <a:xfrm flipH="1">
            <a:off x="4493000" y="2807682"/>
            <a:ext cx="191353" cy="261446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595;p51">
            <a:extLst>
              <a:ext uri="{FF2B5EF4-FFF2-40B4-BE49-F238E27FC236}">
                <a16:creationId xmlns:a16="http://schemas.microsoft.com/office/drawing/2014/main" id="{612A305F-B9D1-414E-825F-370C39FBBEF0}"/>
              </a:ext>
            </a:extLst>
          </p:cNvPr>
          <p:cNvSpPr/>
          <p:nvPr/>
        </p:nvSpPr>
        <p:spPr>
          <a:xfrm flipH="1">
            <a:off x="3344825" y="3445907"/>
            <a:ext cx="191353" cy="261446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596;p51">
            <a:extLst>
              <a:ext uri="{FF2B5EF4-FFF2-40B4-BE49-F238E27FC236}">
                <a16:creationId xmlns:a16="http://schemas.microsoft.com/office/drawing/2014/main" id="{2B2F99A1-B20B-4B86-9EEE-6AC480B21A45}"/>
              </a:ext>
            </a:extLst>
          </p:cNvPr>
          <p:cNvSpPr/>
          <p:nvPr/>
        </p:nvSpPr>
        <p:spPr>
          <a:xfrm flipH="1">
            <a:off x="4777707" y="3649484"/>
            <a:ext cx="183990" cy="250199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5" name="Google Shape;1757;p28">
            <a:extLst>
              <a:ext uri="{FF2B5EF4-FFF2-40B4-BE49-F238E27FC236}">
                <a16:creationId xmlns:a16="http://schemas.microsoft.com/office/drawing/2014/main" id="{A182B184-84AB-4B42-9193-EE94070ED0B6}"/>
              </a:ext>
            </a:extLst>
          </p:cNvPr>
          <p:cNvGrpSpPr/>
          <p:nvPr/>
        </p:nvGrpSpPr>
        <p:grpSpPr>
          <a:xfrm>
            <a:off x="3342318" y="1546333"/>
            <a:ext cx="1806846" cy="3211825"/>
            <a:chOff x="1187675" y="1106225"/>
            <a:chExt cx="1845049" cy="3625811"/>
          </a:xfrm>
        </p:grpSpPr>
        <p:grpSp>
          <p:nvGrpSpPr>
            <p:cNvPr id="356" name="Google Shape;1758;p28">
              <a:extLst>
                <a:ext uri="{FF2B5EF4-FFF2-40B4-BE49-F238E27FC236}">
                  <a16:creationId xmlns:a16="http://schemas.microsoft.com/office/drawing/2014/main" id="{1DC71AD2-3AB1-42E2-A9F4-97746C666EF8}"/>
                </a:ext>
              </a:extLst>
            </p:cNvPr>
            <p:cNvGrpSpPr/>
            <p:nvPr/>
          </p:nvGrpSpPr>
          <p:grpSpPr>
            <a:xfrm>
              <a:off x="1187675" y="1106225"/>
              <a:ext cx="1845049" cy="3625811"/>
              <a:chOff x="1187675" y="1106225"/>
              <a:chExt cx="1845049" cy="3625811"/>
            </a:xfrm>
          </p:grpSpPr>
          <p:sp>
            <p:nvSpPr>
              <p:cNvPr id="375" name="Google Shape;1759;p28">
                <a:extLst>
                  <a:ext uri="{FF2B5EF4-FFF2-40B4-BE49-F238E27FC236}">
                    <a16:creationId xmlns:a16="http://schemas.microsoft.com/office/drawing/2014/main" id="{781C1A8D-E6D0-47D0-8694-882469FC5670}"/>
                  </a:ext>
                </a:extLst>
              </p:cNvPr>
              <p:cNvSpPr/>
              <p:nvPr/>
            </p:nvSpPr>
            <p:spPr>
              <a:xfrm>
                <a:off x="1220795" y="1106225"/>
                <a:ext cx="1780114" cy="3625811"/>
              </a:xfrm>
              <a:custGeom>
                <a:avLst/>
                <a:gdLst/>
                <a:ahLst/>
                <a:cxnLst/>
                <a:rect l="l" t="t" r="r" b="b"/>
                <a:pathLst>
                  <a:path w="86856" h="176912" extrusionOk="0">
                    <a:moveTo>
                      <a:pt x="13277" y="0"/>
                    </a:moveTo>
                    <a:cubicBezTo>
                      <a:pt x="5957" y="0"/>
                      <a:pt x="0" y="5926"/>
                      <a:pt x="0" y="13277"/>
                    </a:cubicBezTo>
                    <a:lnTo>
                      <a:pt x="0" y="163635"/>
                    </a:lnTo>
                    <a:cubicBezTo>
                      <a:pt x="0" y="170986"/>
                      <a:pt x="5957" y="176912"/>
                      <a:pt x="13277" y="176912"/>
                    </a:cubicBezTo>
                    <a:lnTo>
                      <a:pt x="73610" y="176912"/>
                    </a:lnTo>
                    <a:cubicBezTo>
                      <a:pt x="80930" y="176912"/>
                      <a:pt x="86856" y="170986"/>
                      <a:pt x="86856" y="163635"/>
                    </a:cubicBezTo>
                    <a:lnTo>
                      <a:pt x="86856" y="13277"/>
                    </a:lnTo>
                    <a:cubicBezTo>
                      <a:pt x="86856" y="5926"/>
                      <a:pt x="80930" y="0"/>
                      <a:pt x="73610" y="0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1760;p28">
                <a:extLst>
                  <a:ext uri="{FF2B5EF4-FFF2-40B4-BE49-F238E27FC236}">
                    <a16:creationId xmlns:a16="http://schemas.microsoft.com/office/drawing/2014/main" id="{BAD3B023-992A-43BB-8F54-F1CF8E8B8B12}"/>
                  </a:ext>
                </a:extLst>
              </p:cNvPr>
              <p:cNvSpPr/>
              <p:nvPr/>
            </p:nvSpPr>
            <p:spPr>
              <a:xfrm>
                <a:off x="2983351" y="1943335"/>
                <a:ext cx="49372" cy="420844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0534" extrusionOk="0">
                    <a:moveTo>
                      <a:pt x="1204" y="0"/>
                    </a:moveTo>
                    <a:cubicBezTo>
                      <a:pt x="539" y="0"/>
                      <a:pt x="0" y="539"/>
                      <a:pt x="0" y="1204"/>
                    </a:cubicBezTo>
                    <a:lnTo>
                      <a:pt x="0" y="19330"/>
                    </a:lnTo>
                    <a:cubicBezTo>
                      <a:pt x="0" y="19963"/>
                      <a:pt x="539" y="20534"/>
                      <a:pt x="1204" y="20534"/>
                    </a:cubicBezTo>
                    <a:cubicBezTo>
                      <a:pt x="1870" y="20534"/>
                      <a:pt x="2408" y="19963"/>
                      <a:pt x="2408" y="19330"/>
                    </a:cubicBezTo>
                    <a:lnTo>
                      <a:pt x="2408" y="1204"/>
                    </a:lnTo>
                    <a:cubicBezTo>
                      <a:pt x="2408" y="539"/>
                      <a:pt x="1870" y="0"/>
                      <a:pt x="1204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1761;p28">
                <a:extLst>
                  <a:ext uri="{FF2B5EF4-FFF2-40B4-BE49-F238E27FC236}">
                    <a16:creationId xmlns:a16="http://schemas.microsoft.com/office/drawing/2014/main" id="{4EAC421D-D77A-41DB-983F-A68DB407E9C8}"/>
                  </a:ext>
                </a:extLst>
              </p:cNvPr>
              <p:cNvSpPr/>
              <p:nvPr/>
            </p:nvSpPr>
            <p:spPr>
              <a:xfrm>
                <a:off x="1189622" y="1845267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7"/>
                    </a:cubicBezTo>
                    <a:lnTo>
                      <a:pt x="0" y="11820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03" y="13468"/>
                      <a:pt x="3264" y="12739"/>
                      <a:pt x="3264" y="11820"/>
                    </a:cubicBezTo>
                    <a:lnTo>
                      <a:pt x="3264" y="1617"/>
                    </a:lnTo>
                    <a:cubicBezTo>
                      <a:pt x="3264" y="729"/>
                      <a:pt x="2503" y="0"/>
                      <a:pt x="1616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1762;p28">
                <a:extLst>
                  <a:ext uri="{FF2B5EF4-FFF2-40B4-BE49-F238E27FC236}">
                    <a16:creationId xmlns:a16="http://schemas.microsoft.com/office/drawing/2014/main" id="{7B2F6564-93FF-43A0-BD49-08A0EA9010D2}"/>
                  </a:ext>
                </a:extLst>
              </p:cNvPr>
              <p:cNvSpPr/>
              <p:nvPr/>
            </p:nvSpPr>
            <p:spPr>
              <a:xfrm>
                <a:off x="1187675" y="2173881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6"/>
                    </a:cubicBezTo>
                    <a:lnTo>
                      <a:pt x="0" y="11852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35" y="13468"/>
                      <a:pt x="3264" y="12739"/>
                      <a:pt x="3264" y="11852"/>
                    </a:cubicBezTo>
                    <a:lnTo>
                      <a:pt x="3264" y="1616"/>
                    </a:lnTo>
                    <a:cubicBezTo>
                      <a:pt x="3264" y="729"/>
                      <a:pt x="2535" y="0"/>
                      <a:pt x="1616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1763;p28">
                <a:extLst>
                  <a:ext uri="{FF2B5EF4-FFF2-40B4-BE49-F238E27FC236}">
                    <a16:creationId xmlns:a16="http://schemas.microsoft.com/office/drawing/2014/main" id="{6A902160-0FCB-4349-A8EE-2BDAD8B28B81}"/>
                  </a:ext>
                </a:extLst>
              </p:cNvPr>
              <p:cNvSpPr/>
              <p:nvPr/>
            </p:nvSpPr>
            <p:spPr>
              <a:xfrm>
                <a:off x="1194807" y="1580290"/>
                <a:ext cx="52631" cy="158488"/>
              </a:xfrm>
              <a:custGeom>
                <a:avLst/>
                <a:gdLst/>
                <a:ahLst/>
                <a:cxnLst/>
                <a:rect l="l" t="t" r="r" b="b"/>
                <a:pathLst>
                  <a:path w="2568" h="7733" extrusionOk="0">
                    <a:moveTo>
                      <a:pt x="1268" y="1"/>
                    </a:moveTo>
                    <a:cubicBezTo>
                      <a:pt x="571" y="1"/>
                      <a:pt x="1" y="571"/>
                      <a:pt x="1" y="1300"/>
                    </a:cubicBezTo>
                    <a:lnTo>
                      <a:pt x="1" y="6434"/>
                    </a:lnTo>
                    <a:cubicBezTo>
                      <a:pt x="1" y="7131"/>
                      <a:pt x="571" y="7733"/>
                      <a:pt x="1268" y="7733"/>
                    </a:cubicBezTo>
                    <a:cubicBezTo>
                      <a:pt x="1997" y="7733"/>
                      <a:pt x="2567" y="7131"/>
                      <a:pt x="2567" y="6434"/>
                    </a:cubicBezTo>
                    <a:lnTo>
                      <a:pt x="2567" y="1300"/>
                    </a:lnTo>
                    <a:cubicBezTo>
                      <a:pt x="2567" y="571"/>
                      <a:pt x="1997" y="1"/>
                      <a:pt x="1268" y="1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357" name="Google Shape;1764;p28">
              <a:extLst>
                <a:ext uri="{FF2B5EF4-FFF2-40B4-BE49-F238E27FC236}">
                  <a16:creationId xmlns:a16="http://schemas.microsoft.com/office/drawing/2014/main" id="{271BED6D-6637-4107-A1E2-B5697A6CA725}"/>
                </a:ext>
              </a:extLst>
            </p:cNvPr>
            <p:cNvSpPr/>
            <p:nvPr/>
          </p:nvSpPr>
          <p:spPr>
            <a:xfrm>
              <a:off x="1331180" y="1216610"/>
              <a:ext cx="1559977" cy="3405675"/>
            </a:xfrm>
            <a:custGeom>
              <a:avLst/>
              <a:gdLst/>
              <a:ahLst/>
              <a:cxnLst/>
              <a:rect l="l" t="t" r="r" b="b"/>
              <a:pathLst>
                <a:path w="76115" h="166171" extrusionOk="0">
                  <a:moveTo>
                    <a:pt x="7891" y="1"/>
                  </a:moveTo>
                  <a:cubicBezTo>
                    <a:pt x="3550" y="1"/>
                    <a:pt x="1" y="3518"/>
                    <a:pt x="1" y="7891"/>
                  </a:cubicBezTo>
                  <a:lnTo>
                    <a:pt x="1" y="158249"/>
                  </a:lnTo>
                  <a:cubicBezTo>
                    <a:pt x="1" y="162622"/>
                    <a:pt x="3550" y="166171"/>
                    <a:pt x="7891" y="166171"/>
                  </a:cubicBezTo>
                  <a:lnTo>
                    <a:pt x="68224" y="166171"/>
                  </a:lnTo>
                  <a:cubicBezTo>
                    <a:pt x="72565" y="166171"/>
                    <a:pt x="76115" y="162622"/>
                    <a:pt x="76115" y="158249"/>
                  </a:cubicBezTo>
                  <a:lnTo>
                    <a:pt x="76115" y="7891"/>
                  </a:lnTo>
                  <a:cubicBezTo>
                    <a:pt x="76115" y="3518"/>
                    <a:pt x="72565" y="1"/>
                    <a:pt x="68224" y="1"/>
                  </a:cubicBezTo>
                  <a:lnTo>
                    <a:pt x="61380" y="1"/>
                  </a:lnTo>
                  <a:cubicBezTo>
                    <a:pt x="60556" y="1"/>
                    <a:pt x="59922" y="635"/>
                    <a:pt x="59922" y="1459"/>
                  </a:cubicBezTo>
                  <a:cubicBezTo>
                    <a:pt x="59922" y="3994"/>
                    <a:pt x="57862" y="6053"/>
                    <a:pt x="55296" y="6053"/>
                  </a:cubicBezTo>
                  <a:lnTo>
                    <a:pt x="20978" y="6053"/>
                  </a:lnTo>
                  <a:cubicBezTo>
                    <a:pt x="18443" y="6053"/>
                    <a:pt x="16383" y="3994"/>
                    <a:pt x="16383" y="1459"/>
                  </a:cubicBezTo>
                  <a:cubicBezTo>
                    <a:pt x="16383" y="635"/>
                    <a:pt x="15718" y="1"/>
                    <a:pt x="14926" y="1"/>
                  </a:cubicBezTo>
                  <a:close/>
                </a:path>
              </a:pathLst>
            </a:cu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" name="Google Shape;1765;p28">
              <a:extLst>
                <a:ext uri="{FF2B5EF4-FFF2-40B4-BE49-F238E27FC236}">
                  <a16:creationId xmlns:a16="http://schemas.microsoft.com/office/drawing/2014/main" id="{D611B114-EF25-47B2-BB2E-1118294D8B22}"/>
                </a:ext>
              </a:extLst>
            </p:cNvPr>
            <p:cNvSpPr/>
            <p:nvPr/>
          </p:nvSpPr>
          <p:spPr>
            <a:xfrm>
              <a:off x="2618359" y="1297154"/>
              <a:ext cx="11723" cy="49372"/>
            </a:xfrm>
            <a:custGeom>
              <a:avLst/>
              <a:gdLst/>
              <a:ahLst/>
              <a:cxnLst/>
              <a:rect l="l" t="t" r="r" b="b"/>
              <a:pathLst>
                <a:path w="572" h="2409" extrusionOk="0">
                  <a:moveTo>
                    <a:pt x="1" y="0"/>
                  </a:moveTo>
                  <a:lnTo>
                    <a:pt x="1" y="2408"/>
                  </a:lnTo>
                  <a:lnTo>
                    <a:pt x="571" y="2408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1766;p28">
              <a:extLst>
                <a:ext uri="{FF2B5EF4-FFF2-40B4-BE49-F238E27FC236}">
                  <a16:creationId xmlns:a16="http://schemas.microsoft.com/office/drawing/2014/main" id="{785417E4-655D-4BD2-82F7-FAF5AA7007D6}"/>
                </a:ext>
              </a:extLst>
            </p:cNvPr>
            <p:cNvSpPr/>
            <p:nvPr/>
          </p:nvSpPr>
          <p:spPr>
            <a:xfrm>
              <a:off x="2598233" y="1308181"/>
              <a:ext cx="11703" cy="38346"/>
            </a:xfrm>
            <a:custGeom>
              <a:avLst/>
              <a:gdLst/>
              <a:ahLst/>
              <a:cxnLst/>
              <a:rect l="l" t="t" r="r" b="b"/>
              <a:pathLst>
                <a:path w="571" h="1871" extrusionOk="0">
                  <a:moveTo>
                    <a:pt x="0" y="1"/>
                  </a:moveTo>
                  <a:lnTo>
                    <a:pt x="0" y="1870"/>
                  </a:lnTo>
                  <a:lnTo>
                    <a:pt x="571" y="1870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1767;p28">
              <a:extLst>
                <a:ext uri="{FF2B5EF4-FFF2-40B4-BE49-F238E27FC236}">
                  <a16:creationId xmlns:a16="http://schemas.microsoft.com/office/drawing/2014/main" id="{42B72F12-883C-42ED-A3DC-8947CFA89675}"/>
                </a:ext>
              </a:extLst>
            </p:cNvPr>
            <p:cNvSpPr/>
            <p:nvPr/>
          </p:nvSpPr>
          <p:spPr>
            <a:xfrm>
              <a:off x="2578107" y="1321830"/>
              <a:ext cx="11703" cy="24696"/>
            </a:xfrm>
            <a:custGeom>
              <a:avLst/>
              <a:gdLst/>
              <a:ahLst/>
              <a:cxnLst/>
              <a:rect l="l" t="t" r="r" b="b"/>
              <a:pathLst>
                <a:path w="571" h="1205" extrusionOk="0">
                  <a:moveTo>
                    <a:pt x="0" y="0"/>
                  </a:moveTo>
                  <a:lnTo>
                    <a:pt x="0" y="1204"/>
                  </a:lnTo>
                  <a:lnTo>
                    <a:pt x="570" y="1204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1768;p28">
              <a:extLst>
                <a:ext uri="{FF2B5EF4-FFF2-40B4-BE49-F238E27FC236}">
                  <a16:creationId xmlns:a16="http://schemas.microsoft.com/office/drawing/2014/main" id="{8307825C-436D-4D22-A8BF-6B5B7C07FB0F}"/>
                </a:ext>
              </a:extLst>
            </p:cNvPr>
            <p:cNvSpPr/>
            <p:nvPr/>
          </p:nvSpPr>
          <p:spPr>
            <a:xfrm>
              <a:off x="2557960" y="1332856"/>
              <a:ext cx="11723" cy="13670"/>
            </a:xfrm>
            <a:custGeom>
              <a:avLst/>
              <a:gdLst/>
              <a:ahLst/>
              <a:cxnLst/>
              <a:rect l="l" t="t" r="r" b="b"/>
              <a:pathLst>
                <a:path w="572" h="667" extrusionOk="0">
                  <a:moveTo>
                    <a:pt x="1" y="1"/>
                  </a:moveTo>
                  <a:lnTo>
                    <a:pt x="1" y="666"/>
                  </a:lnTo>
                  <a:lnTo>
                    <a:pt x="571" y="666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1769;p28">
              <a:extLst>
                <a:ext uri="{FF2B5EF4-FFF2-40B4-BE49-F238E27FC236}">
                  <a16:creationId xmlns:a16="http://schemas.microsoft.com/office/drawing/2014/main" id="{ECC126A3-BDA7-4B8B-B9A3-3482B69E9C93}"/>
                </a:ext>
              </a:extLst>
            </p:cNvPr>
            <p:cNvSpPr/>
            <p:nvPr/>
          </p:nvSpPr>
          <p:spPr>
            <a:xfrm>
              <a:off x="2676154" y="1331565"/>
              <a:ext cx="15617" cy="14961"/>
            </a:xfrm>
            <a:custGeom>
              <a:avLst/>
              <a:gdLst/>
              <a:ahLst/>
              <a:cxnLst/>
              <a:rect l="l" t="t" r="r" b="b"/>
              <a:pathLst>
                <a:path w="762" h="730" extrusionOk="0">
                  <a:moveTo>
                    <a:pt x="381" y="1"/>
                  </a:moveTo>
                  <a:cubicBezTo>
                    <a:pt x="191" y="1"/>
                    <a:pt x="1" y="159"/>
                    <a:pt x="1" y="349"/>
                  </a:cubicBezTo>
                  <a:cubicBezTo>
                    <a:pt x="1" y="571"/>
                    <a:pt x="191" y="729"/>
                    <a:pt x="381" y="729"/>
                  </a:cubicBezTo>
                  <a:cubicBezTo>
                    <a:pt x="603" y="729"/>
                    <a:pt x="761" y="571"/>
                    <a:pt x="761" y="349"/>
                  </a:cubicBezTo>
                  <a:cubicBezTo>
                    <a:pt x="761" y="159"/>
                    <a:pt x="603" y="1"/>
                    <a:pt x="381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1770;p28">
              <a:extLst>
                <a:ext uri="{FF2B5EF4-FFF2-40B4-BE49-F238E27FC236}">
                  <a16:creationId xmlns:a16="http://schemas.microsoft.com/office/drawing/2014/main" id="{96EAADE3-ECCC-40BE-ABD1-8CD19C4B0811}"/>
                </a:ext>
              </a:extLst>
            </p:cNvPr>
            <p:cNvSpPr/>
            <p:nvPr/>
          </p:nvSpPr>
          <p:spPr>
            <a:xfrm>
              <a:off x="2665763" y="1315825"/>
              <a:ext cx="36399" cy="13158"/>
            </a:xfrm>
            <a:custGeom>
              <a:avLst/>
              <a:gdLst/>
              <a:ahLst/>
              <a:cxnLst/>
              <a:rect l="l" t="t" r="r" b="b"/>
              <a:pathLst>
                <a:path w="1776" h="642" extrusionOk="0">
                  <a:moveTo>
                    <a:pt x="900" y="0"/>
                  </a:moveTo>
                  <a:cubicBezTo>
                    <a:pt x="595" y="0"/>
                    <a:pt x="286" y="119"/>
                    <a:pt x="64" y="357"/>
                  </a:cubicBezTo>
                  <a:cubicBezTo>
                    <a:pt x="1" y="420"/>
                    <a:pt x="1" y="515"/>
                    <a:pt x="64" y="578"/>
                  </a:cubicBezTo>
                  <a:cubicBezTo>
                    <a:pt x="96" y="610"/>
                    <a:pt x="144" y="626"/>
                    <a:pt x="191" y="626"/>
                  </a:cubicBezTo>
                  <a:cubicBezTo>
                    <a:pt x="239" y="626"/>
                    <a:pt x="286" y="610"/>
                    <a:pt x="318" y="578"/>
                  </a:cubicBezTo>
                  <a:cubicBezTo>
                    <a:pt x="476" y="420"/>
                    <a:pt x="690" y="341"/>
                    <a:pt x="900" y="341"/>
                  </a:cubicBezTo>
                  <a:cubicBezTo>
                    <a:pt x="1110" y="341"/>
                    <a:pt x="1316" y="420"/>
                    <a:pt x="1459" y="578"/>
                  </a:cubicBezTo>
                  <a:lnTo>
                    <a:pt x="1585" y="642"/>
                  </a:lnTo>
                  <a:lnTo>
                    <a:pt x="1712" y="578"/>
                  </a:lnTo>
                  <a:cubicBezTo>
                    <a:pt x="1775" y="515"/>
                    <a:pt x="1775" y="420"/>
                    <a:pt x="1712" y="357"/>
                  </a:cubicBezTo>
                  <a:cubicBezTo>
                    <a:pt x="1506" y="119"/>
                    <a:pt x="1205" y="0"/>
                    <a:pt x="900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1771;p28">
              <a:extLst>
                <a:ext uri="{FF2B5EF4-FFF2-40B4-BE49-F238E27FC236}">
                  <a16:creationId xmlns:a16="http://schemas.microsoft.com/office/drawing/2014/main" id="{421E4481-07ED-4949-B560-537C16384082}"/>
                </a:ext>
              </a:extLst>
            </p:cNvPr>
            <p:cNvSpPr/>
            <p:nvPr/>
          </p:nvSpPr>
          <p:spPr>
            <a:xfrm>
              <a:off x="2659287" y="1303549"/>
              <a:ext cx="49372" cy="14408"/>
            </a:xfrm>
            <a:custGeom>
              <a:avLst/>
              <a:gdLst/>
              <a:ahLst/>
              <a:cxnLst/>
              <a:rect l="l" t="t" r="r" b="b"/>
              <a:pathLst>
                <a:path w="2409" h="703" extrusionOk="0">
                  <a:moveTo>
                    <a:pt x="1221" y="1"/>
                  </a:moveTo>
                  <a:cubicBezTo>
                    <a:pt x="812" y="1"/>
                    <a:pt x="400" y="144"/>
                    <a:pt x="95" y="417"/>
                  </a:cubicBezTo>
                  <a:cubicBezTo>
                    <a:pt x="0" y="449"/>
                    <a:pt x="0" y="575"/>
                    <a:pt x="63" y="639"/>
                  </a:cubicBezTo>
                  <a:cubicBezTo>
                    <a:pt x="101" y="676"/>
                    <a:pt x="149" y="691"/>
                    <a:pt x="201" y="691"/>
                  </a:cubicBezTo>
                  <a:cubicBezTo>
                    <a:pt x="238" y="691"/>
                    <a:pt x="278" y="684"/>
                    <a:pt x="317" y="670"/>
                  </a:cubicBezTo>
                  <a:cubicBezTo>
                    <a:pt x="555" y="449"/>
                    <a:pt x="879" y="338"/>
                    <a:pt x="1204" y="338"/>
                  </a:cubicBezTo>
                  <a:cubicBezTo>
                    <a:pt x="1529" y="338"/>
                    <a:pt x="1854" y="449"/>
                    <a:pt x="2091" y="670"/>
                  </a:cubicBezTo>
                  <a:lnTo>
                    <a:pt x="2218" y="702"/>
                  </a:lnTo>
                  <a:lnTo>
                    <a:pt x="2345" y="639"/>
                  </a:lnTo>
                  <a:cubicBezTo>
                    <a:pt x="2408" y="575"/>
                    <a:pt x="2408" y="449"/>
                    <a:pt x="2313" y="417"/>
                  </a:cubicBezTo>
                  <a:cubicBezTo>
                    <a:pt x="2016" y="136"/>
                    <a:pt x="1620" y="1"/>
                    <a:pt x="1221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1772;p28">
              <a:extLst>
                <a:ext uri="{FF2B5EF4-FFF2-40B4-BE49-F238E27FC236}">
                  <a16:creationId xmlns:a16="http://schemas.microsoft.com/office/drawing/2014/main" id="{63834EA4-9917-46D6-A2A8-A6ED5CE55580}"/>
                </a:ext>
              </a:extLst>
            </p:cNvPr>
            <p:cNvSpPr/>
            <p:nvPr/>
          </p:nvSpPr>
          <p:spPr>
            <a:xfrm>
              <a:off x="2652790" y="1290166"/>
              <a:ext cx="62366" cy="16150"/>
            </a:xfrm>
            <a:custGeom>
              <a:avLst/>
              <a:gdLst/>
              <a:ahLst/>
              <a:cxnLst/>
              <a:rect l="l" t="t" r="r" b="b"/>
              <a:pathLst>
                <a:path w="3043" h="788" extrusionOk="0">
                  <a:moveTo>
                    <a:pt x="1537" y="1"/>
                  </a:moveTo>
                  <a:cubicBezTo>
                    <a:pt x="1022" y="1"/>
                    <a:pt x="507" y="167"/>
                    <a:pt x="95" y="500"/>
                  </a:cubicBezTo>
                  <a:cubicBezTo>
                    <a:pt x="0" y="531"/>
                    <a:pt x="0" y="658"/>
                    <a:pt x="64" y="721"/>
                  </a:cubicBezTo>
                  <a:cubicBezTo>
                    <a:pt x="103" y="761"/>
                    <a:pt x="154" y="788"/>
                    <a:pt x="202" y="788"/>
                  </a:cubicBezTo>
                  <a:cubicBezTo>
                    <a:pt x="232" y="788"/>
                    <a:pt x="261" y="777"/>
                    <a:pt x="285" y="753"/>
                  </a:cubicBezTo>
                  <a:cubicBezTo>
                    <a:pt x="634" y="468"/>
                    <a:pt x="1078" y="325"/>
                    <a:pt x="1521" y="325"/>
                  </a:cubicBezTo>
                  <a:cubicBezTo>
                    <a:pt x="1965" y="325"/>
                    <a:pt x="2408" y="468"/>
                    <a:pt x="2757" y="753"/>
                  </a:cubicBezTo>
                  <a:lnTo>
                    <a:pt x="2852" y="785"/>
                  </a:lnTo>
                  <a:cubicBezTo>
                    <a:pt x="2915" y="785"/>
                    <a:pt x="2947" y="753"/>
                    <a:pt x="3010" y="721"/>
                  </a:cubicBezTo>
                  <a:cubicBezTo>
                    <a:pt x="3042" y="658"/>
                    <a:pt x="3042" y="531"/>
                    <a:pt x="2979" y="500"/>
                  </a:cubicBezTo>
                  <a:cubicBezTo>
                    <a:pt x="2567" y="167"/>
                    <a:pt x="2052" y="1"/>
                    <a:pt x="1537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6" name="Google Shape;1773;p28">
              <a:extLst>
                <a:ext uri="{FF2B5EF4-FFF2-40B4-BE49-F238E27FC236}">
                  <a16:creationId xmlns:a16="http://schemas.microsoft.com/office/drawing/2014/main" id="{4C2A8BA4-58B1-4B26-8710-1CE7AD24D785}"/>
                </a:ext>
              </a:extLst>
            </p:cNvPr>
            <p:cNvGrpSpPr/>
            <p:nvPr/>
          </p:nvGrpSpPr>
          <p:grpSpPr>
            <a:xfrm>
              <a:off x="1423407" y="1302340"/>
              <a:ext cx="143618" cy="38981"/>
              <a:chOff x="1423407" y="1302340"/>
              <a:chExt cx="143618" cy="38981"/>
            </a:xfrm>
          </p:grpSpPr>
          <p:sp>
            <p:nvSpPr>
              <p:cNvPr id="370" name="Google Shape;1774;p28">
                <a:extLst>
                  <a:ext uri="{FF2B5EF4-FFF2-40B4-BE49-F238E27FC236}">
                    <a16:creationId xmlns:a16="http://schemas.microsoft.com/office/drawing/2014/main" id="{8C72E583-713F-4F45-9049-3C8CF2C2012C}"/>
                  </a:ext>
                </a:extLst>
              </p:cNvPr>
              <p:cNvSpPr/>
              <p:nvPr/>
            </p:nvSpPr>
            <p:spPr>
              <a:xfrm>
                <a:off x="1423407" y="1302340"/>
                <a:ext cx="16908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825" h="1871" extrusionOk="0">
                    <a:moveTo>
                      <a:pt x="1" y="1"/>
                    </a:moveTo>
                    <a:lnTo>
                      <a:pt x="1" y="413"/>
                    </a:lnTo>
                    <a:lnTo>
                      <a:pt x="349" y="413"/>
                    </a:lnTo>
                    <a:lnTo>
                      <a:pt x="349" y="1870"/>
                    </a:lnTo>
                    <a:lnTo>
                      <a:pt x="824" y="1870"/>
                    </a:lnTo>
                    <a:lnTo>
                      <a:pt x="824" y="1"/>
                    </a:ln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1775;p28">
                <a:extLst>
                  <a:ext uri="{FF2B5EF4-FFF2-40B4-BE49-F238E27FC236}">
                    <a16:creationId xmlns:a16="http://schemas.microsoft.com/office/drawing/2014/main" id="{25C58C12-633F-41A1-AB25-3FE0675AE56F}"/>
                  </a:ext>
                </a:extLst>
              </p:cNvPr>
              <p:cNvSpPr/>
              <p:nvPr/>
            </p:nvSpPr>
            <p:spPr>
              <a:xfrm>
                <a:off x="1453288" y="1302340"/>
                <a:ext cx="33776" cy="38981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1902" extrusionOk="0">
                    <a:moveTo>
                      <a:pt x="824" y="349"/>
                    </a:moveTo>
                    <a:cubicBezTo>
                      <a:pt x="919" y="349"/>
                      <a:pt x="1014" y="413"/>
                      <a:pt x="1078" y="508"/>
                    </a:cubicBezTo>
                    <a:cubicBezTo>
                      <a:pt x="1109" y="603"/>
                      <a:pt x="1141" y="729"/>
                      <a:pt x="1141" y="951"/>
                    </a:cubicBezTo>
                    <a:cubicBezTo>
                      <a:pt x="1141" y="1141"/>
                      <a:pt x="1109" y="1300"/>
                      <a:pt x="1078" y="1395"/>
                    </a:cubicBezTo>
                    <a:cubicBezTo>
                      <a:pt x="1014" y="1490"/>
                      <a:pt x="919" y="1522"/>
                      <a:pt x="824" y="1522"/>
                    </a:cubicBezTo>
                    <a:cubicBezTo>
                      <a:pt x="697" y="1522"/>
                      <a:pt x="602" y="1490"/>
                      <a:pt x="571" y="1395"/>
                    </a:cubicBezTo>
                    <a:cubicBezTo>
                      <a:pt x="507" y="1300"/>
                      <a:pt x="476" y="1141"/>
                      <a:pt x="476" y="951"/>
                    </a:cubicBezTo>
                    <a:cubicBezTo>
                      <a:pt x="476" y="729"/>
                      <a:pt x="507" y="603"/>
                      <a:pt x="571" y="508"/>
                    </a:cubicBezTo>
                    <a:cubicBezTo>
                      <a:pt x="602" y="413"/>
                      <a:pt x="697" y="349"/>
                      <a:pt x="824" y="349"/>
                    </a:cubicBezTo>
                    <a:close/>
                    <a:moveTo>
                      <a:pt x="824" y="1"/>
                    </a:moveTo>
                    <a:cubicBezTo>
                      <a:pt x="539" y="1"/>
                      <a:pt x="349" y="96"/>
                      <a:pt x="190" y="254"/>
                    </a:cubicBezTo>
                    <a:cubicBezTo>
                      <a:pt x="64" y="413"/>
                      <a:pt x="0" y="634"/>
                      <a:pt x="0" y="951"/>
                    </a:cubicBezTo>
                    <a:cubicBezTo>
                      <a:pt x="0" y="1236"/>
                      <a:pt x="64" y="1490"/>
                      <a:pt x="190" y="1648"/>
                    </a:cubicBezTo>
                    <a:cubicBezTo>
                      <a:pt x="349" y="1807"/>
                      <a:pt x="539" y="1902"/>
                      <a:pt x="824" y="1902"/>
                    </a:cubicBezTo>
                    <a:cubicBezTo>
                      <a:pt x="1078" y="1902"/>
                      <a:pt x="1268" y="1807"/>
                      <a:pt x="1426" y="1648"/>
                    </a:cubicBezTo>
                    <a:cubicBezTo>
                      <a:pt x="1553" y="1490"/>
                      <a:pt x="1648" y="1236"/>
                      <a:pt x="1648" y="951"/>
                    </a:cubicBezTo>
                    <a:cubicBezTo>
                      <a:pt x="1648" y="634"/>
                      <a:pt x="1553" y="413"/>
                      <a:pt x="1426" y="254"/>
                    </a:cubicBezTo>
                    <a:cubicBezTo>
                      <a:pt x="1268" y="96"/>
                      <a:pt x="1078" y="1"/>
                      <a:pt x="824" y="1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1776;p28">
                <a:extLst>
                  <a:ext uri="{FF2B5EF4-FFF2-40B4-BE49-F238E27FC236}">
                    <a16:creationId xmlns:a16="http://schemas.microsoft.com/office/drawing/2014/main" id="{2D655E6C-7E5D-4F4D-AA41-64342D8B1BE7}"/>
                  </a:ext>
                </a:extLst>
              </p:cNvPr>
              <p:cNvSpPr/>
              <p:nvPr/>
            </p:nvSpPr>
            <p:spPr>
              <a:xfrm>
                <a:off x="1492181" y="1315333"/>
                <a:ext cx="9756" cy="25988"/>
              </a:xfrm>
              <a:custGeom>
                <a:avLst/>
                <a:gdLst/>
                <a:ahLst/>
                <a:cxnLst/>
                <a:rect l="l" t="t" r="r" b="b"/>
                <a:pathLst>
                  <a:path w="476" h="1268" extrusionOk="0">
                    <a:moveTo>
                      <a:pt x="222" y="0"/>
                    </a:moveTo>
                    <a:cubicBezTo>
                      <a:pt x="159" y="0"/>
                      <a:pt x="127" y="32"/>
                      <a:pt x="63" y="64"/>
                    </a:cubicBezTo>
                    <a:cubicBezTo>
                      <a:pt x="32" y="127"/>
                      <a:pt x="0" y="191"/>
                      <a:pt x="0" y="254"/>
                    </a:cubicBezTo>
                    <a:cubicBezTo>
                      <a:pt x="0" y="317"/>
                      <a:pt x="32" y="381"/>
                      <a:pt x="63" y="412"/>
                    </a:cubicBezTo>
                    <a:cubicBezTo>
                      <a:pt x="127" y="444"/>
                      <a:pt x="159" y="476"/>
                      <a:pt x="222" y="476"/>
                    </a:cubicBezTo>
                    <a:cubicBezTo>
                      <a:pt x="317" y="476"/>
                      <a:pt x="349" y="444"/>
                      <a:pt x="412" y="412"/>
                    </a:cubicBezTo>
                    <a:cubicBezTo>
                      <a:pt x="444" y="381"/>
                      <a:pt x="475" y="317"/>
                      <a:pt x="475" y="254"/>
                    </a:cubicBezTo>
                    <a:cubicBezTo>
                      <a:pt x="475" y="191"/>
                      <a:pt x="444" y="127"/>
                      <a:pt x="412" y="64"/>
                    </a:cubicBezTo>
                    <a:cubicBezTo>
                      <a:pt x="349" y="32"/>
                      <a:pt x="317" y="0"/>
                      <a:pt x="222" y="0"/>
                    </a:cubicBezTo>
                    <a:close/>
                    <a:moveTo>
                      <a:pt x="222" y="793"/>
                    </a:moveTo>
                    <a:cubicBezTo>
                      <a:pt x="159" y="793"/>
                      <a:pt x="127" y="824"/>
                      <a:pt x="63" y="856"/>
                    </a:cubicBezTo>
                    <a:cubicBezTo>
                      <a:pt x="32" y="919"/>
                      <a:pt x="0" y="951"/>
                      <a:pt x="0" y="1014"/>
                    </a:cubicBezTo>
                    <a:cubicBezTo>
                      <a:pt x="0" y="1109"/>
                      <a:pt x="32" y="1141"/>
                      <a:pt x="63" y="1205"/>
                    </a:cubicBezTo>
                    <a:cubicBezTo>
                      <a:pt x="127" y="1236"/>
                      <a:pt x="159" y="1268"/>
                      <a:pt x="222" y="1268"/>
                    </a:cubicBezTo>
                    <a:cubicBezTo>
                      <a:pt x="317" y="1268"/>
                      <a:pt x="349" y="1236"/>
                      <a:pt x="412" y="1205"/>
                    </a:cubicBezTo>
                    <a:cubicBezTo>
                      <a:pt x="444" y="1141"/>
                      <a:pt x="475" y="1109"/>
                      <a:pt x="475" y="1014"/>
                    </a:cubicBezTo>
                    <a:cubicBezTo>
                      <a:pt x="475" y="951"/>
                      <a:pt x="444" y="919"/>
                      <a:pt x="412" y="856"/>
                    </a:cubicBezTo>
                    <a:cubicBezTo>
                      <a:pt x="349" y="824"/>
                      <a:pt x="317" y="793"/>
                      <a:pt x="222" y="793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1777;p28">
                <a:extLst>
                  <a:ext uri="{FF2B5EF4-FFF2-40B4-BE49-F238E27FC236}">
                    <a16:creationId xmlns:a16="http://schemas.microsoft.com/office/drawing/2014/main" id="{D1464B01-0B1D-4786-9CED-AC4BC16CF12E}"/>
                  </a:ext>
                </a:extLst>
              </p:cNvPr>
              <p:cNvSpPr/>
              <p:nvPr/>
            </p:nvSpPr>
            <p:spPr>
              <a:xfrm>
                <a:off x="1508553" y="1302340"/>
                <a:ext cx="16908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825" h="1871" extrusionOk="0">
                    <a:moveTo>
                      <a:pt x="0" y="1"/>
                    </a:moveTo>
                    <a:lnTo>
                      <a:pt x="0" y="413"/>
                    </a:lnTo>
                    <a:lnTo>
                      <a:pt x="349" y="413"/>
                    </a:lnTo>
                    <a:lnTo>
                      <a:pt x="349" y="1870"/>
                    </a:lnTo>
                    <a:lnTo>
                      <a:pt x="824" y="1870"/>
                    </a:lnTo>
                    <a:lnTo>
                      <a:pt x="824" y="1"/>
                    </a:ln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1778;p28">
                <a:extLst>
                  <a:ext uri="{FF2B5EF4-FFF2-40B4-BE49-F238E27FC236}">
                    <a16:creationId xmlns:a16="http://schemas.microsoft.com/office/drawing/2014/main" id="{B8C1C51E-984E-4510-AAB9-54114D1CBA81}"/>
                  </a:ext>
                </a:extLst>
              </p:cNvPr>
              <p:cNvSpPr/>
              <p:nvPr/>
            </p:nvSpPr>
            <p:spPr>
              <a:xfrm>
                <a:off x="1537123" y="1302340"/>
                <a:ext cx="29902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871" extrusionOk="0">
                    <a:moveTo>
                      <a:pt x="761" y="1"/>
                    </a:moveTo>
                    <a:cubicBezTo>
                      <a:pt x="508" y="1"/>
                      <a:pt x="254" y="96"/>
                      <a:pt x="1" y="286"/>
                    </a:cubicBezTo>
                    <a:lnTo>
                      <a:pt x="191" y="634"/>
                    </a:lnTo>
                    <a:cubicBezTo>
                      <a:pt x="254" y="571"/>
                      <a:pt x="349" y="508"/>
                      <a:pt x="444" y="444"/>
                    </a:cubicBezTo>
                    <a:cubicBezTo>
                      <a:pt x="539" y="413"/>
                      <a:pt x="603" y="381"/>
                      <a:pt x="698" y="381"/>
                    </a:cubicBezTo>
                    <a:cubicBezTo>
                      <a:pt x="761" y="381"/>
                      <a:pt x="825" y="413"/>
                      <a:pt x="856" y="444"/>
                    </a:cubicBezTo>
                    <a:cubicBezTo>
                      <a:pt x="888" y="476"/>
                      <a:pt x="888" y="508"/>
                      <a:pt x="888" y="539"/>
                    </a:cubicBezTo>
                    <a:cubicBezTo>
                      <a:pt x="888" y="603"/>
                      <a:pt x="888" y="634"/>
                      <a:pt x="856" y="698"/>
                    </a:cubicBezTo>
                    <a:cubicBezTo>
                      <a:pt x="825" y="761"/>
                      <a:pt x="761" y="793"/>
                      <a:pt x="729" y="856"/>
                    </a:cubicBezTo>
                    <a:lnTo>
                      <a:pt x="32" y="1553"/>
                    </a:lnTo>
                    <a:lnTo>
                      <a:pt x="64" y="1870"/>
                    </a:lnTo>
                    <a:lnTo>
                      <a:pt x="1458" y="1870"/>
                    </a:lnTo>
                    <a:lnTo>
                      <a:pt x="1458" y="1490"/>
                    </a:lnTo>
                    <a:lnTo>
                      <a:pt x="666" y="1490"/>
                    </a:lnTo>
                    <a:lnTo>
                      <a:pt x="1046" y="1110"/>
                    </a:lnTo>
                    <a:cubicBezTo>
                      <a:pt x="1173" y="983"/>
                      <a:pt x="1268" y="888"/>
                      <a:pt x="1332" y="793"/>
                    </a:cubicBezTo>
                    <a:cubicBezTo>
                      <a:pt x="1395" y="666"/>
                      <a:pt x="1427" y="571"/>
                      <a:pt x="1427" y="476"/>
                    </a:cubicBezTo>
                    <a:cubicBezTo>
                      <a:pt x="1427" y="381"/>
                      <a:pt x="1395" y="286"/>
                      <a:pt x="1332" y="222"/>
                    </a:cubicBezTo>
                    <a:cubicBezTo>
                      <a:pt x="1268" y="159"/>
                      <a:pt x="1205" y="96"/>
                      <a:pt x="1110" y="64"/>
                    </a:cubicBezTo>
                    <a:cubicBezTo>
                      <a:pt x="1015" y="1"/>
                      <a:pt x="888" y="1"/>
                      <a:pt x="761" y="1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7" name="Google Shape;1779;p28">
              <a:extLst>
                <a:ext uri="{FF2B5EF4-FFF2-40B4-BE49-F238E27FC236}">
                  <a16:creationId xmlns:a16="http://schemas.microsoft.com/office/drawing/2014/main" id="{3069839F-9079-443B-B4A0-28694C494F1D}"/>
                </a:ext>
              </a:extLst>
            </p:cNvPr>
            <p:cNvSpPr/>
            <p:nvPr/>
          </p:nvSpPr>
          <p:spPr>
            <a:xfrm>
              <a:off x="2742414" y="1301049"/>
              <a:ext cx="88333" cy="44187"/>
            </a:xfrm>
            <a:custGeom>
              <a:avLst/>
              <a:gdLst/>
              <a:ahLst/>
              <a:cxnLst/>
              <a:rect l="l" t="t" r="r" b="b"/>
              <a:pathLst>
                <a:path w="4310" h="2156" extrusionOk="0">
                  <a:moveTo>
                    <a:pt x="3707" y="159"/>
                  </a:moveTo>
                  <a:cubicBezTo>
                    <a:pt x="3961" y="159"/>
                    <a:pt x="4151" y="381"/>
                    <a:pt x="4151" y="602"/>
                  </a:cubicBezTo>
                  <a:lnTo>
                    <a:pt x="4151" y="1553"/>
                  </a:lnTo>
                  <a:cubicBezTo>
                    <a:pt x="4151" y="1775"/>
                    <a:pt x="3961" y="1997"/>
                    <a:pt x="3707" y="1997"/>
                  </a:cubicBezTo>
                  <a:lnTo>
                    <a:pt x="602" y="1997"/>
                  </a:lnTo>
                  <a:cubicBezTo>
                    <a:pt x="349" y="1997"/>
                    <a:pt x="158" y="1775"/>
                    <a:pt x="158" y="1553"/>
                  </a:cubicBezTo>
                  <a:lnTo>
                    <a:pt x="158" y="602"/>
                  </a:lnTo>
                  <a:cubicBezTo>
                    <a:pt x="158" y="381"/>
                    <a:pt x="349" y="159"/>
                    <a:pt x="602" y="159"/>
                  </a:cubicBezTo>
                  <a:close/>
                  <a:moveTo>
                    <a:pt x="602" y="0"/>
                  </a:moveTo>
                  <a:cubicBezTo>
                    <a:pt x="254" y="0"/>
                    <a:pt x="0" y="285"/>
                    <a:pt x="0" y="602"/>
                  </a:cubicBezTo>
                  <a:lnTo>
                    <a:pt x="0" y="1553"/>
                  </a:lnTo>
                  <a:cubicBezTo>
                    <a:pt x="0" y="1870"/>
                    <a:pt x="254" y="2155"/>
                    <a:pt x="602" y="2155"/>
                  </a:cubicBezTo>
                  <a:lnTo>
                    <a:pt x="3707" y="2155"/>
                  </a:lnTo>
                  <a:cubicBezTo>
                    <a:pt x="4056" y="2155"/>
                    <a:pt x="4310" y="1870"/>
                    <a:pt x="4310" y="1553"/>
                  </a:cubicBezTo>
                  <a:lnTo>
                    <a:pt x="4310" y="602"/>
                  </a:lnTo>
                  <a:cubicBezTo>
                    <a:pt x="4310" y="285"/>
                    <a:pt x="4056" y="0"/>
                    <a:pt x="3707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1780;p28">
              <a:extLst>
                <a:ext uri="{FF2B5EF4-FFF2-40B4-BE49-F238E27FC236}">
                  <a16:creationId xmlns:a16="http://schemas.microsoft.com/office/drawing/2014/main" id="{76D74873-9202-4A07-9771-8B726C35B3AA}"/>
                </a:ext>
              </a:extLst>
            </p:cNvPr>
            <p:cNvSpPr/>
            <p:nvPr/>
          </p:nvSpPr>
          <p:spPr>
            <a:xfrm>
              <a:off x="2751493" y="1307545"/>
              <a:ext cx="64969" cy="31193"/>
            </a:xfrm>
            <a:custGeom>
              <a:avLst/>
              <a:gdLst/>
              <a:ahLst/>
              <a:cxnLst/>
              <a:rect l="l" t="t" r="r" b="b"/>
              <a:pathLst>
                <a:path w="3170" h="1522" extrusionOk="0">
                  <a:moveTo>
                    <a:pt x="413" y="0"/>
                  </a:moveTo>
                  <a:cubicBezTo>
                    <a:pt x="159" y="0"/>
                    <a:pt x="1" y="190"/>
                    <a:pt x="1" y="412"/>
                  </a:cubicBezTo>
                  <a:lnTo>
                    <a:pt x="1" y="1109"/>
                  </a:lnTo>
                  <a:cubicBezTo>
                    <a:pt x="1" y="1331"/>
                    <a:pt x="159" y="1521"/>
                    <a:pt x="413" y="1521"/>
                  </a:cubicBezTo>
                  <a:lnTo>
                    <a:pt x="2757" y="1521"/>
                  </a:lnTo>
                  <a:cubicBezTo>
                    <a:pt x="3011" y="1521"/>
                    <a:pt x="3169" y="1331"/>
                    <a:pt x="3169" y="1109"/>
                  </a:cubicBezTo>
                  <a:lnTo>
                    <a:pt x="3169" y="412"/>
                  </a:lnTo>
                  <a:cubicBezTo>
                    <a:pt x="3169" y="190"/>
                    <a:pt x="3011" y="0"/>
                    <a:pt x="2757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1781;p28">
              <a:extLst>
                <a:ext uri="{FF2B5EF4-FFF2-40B4-BE49-F238E27FC236}">
                  <a16:creationId xmlns:a16="http://schemas.microsoft.com/office/drawing/2014/main" id="{15468B2A-8972-4253-907E-34CC60C60A04}"/>
                </a:ext>
              </a:extLst>
            </p:cNvPr>
            <p:cNvSpPr/>
            <p:nvPr/>
          </p:nvSpPr>
          <p:spPr>
            <a:xfrm>
              <a:off x="2827488" y="1312075"/>
              <a:ext cx="11047" cy="22114"/>
            </a:xfrm>
            <a:custGeom>
              <a:avLst/>
              <a:gdLst/>
              <a:ahLst/>
              <a:cxnLst/>
              <a:rect l="l" t="t" r="r" b="b"/>
              <a:pathLst>
                <a:path w="539" h="1079" extrusionOk="0">
                  <a:moveTo>
                    <a:pt x="380" y="191"/>
                  </a:moveTo>
                  <a:lnTo>
                    <a:pt x="380" y="888"/>
                  </a:lnTo>
                  <a:lnTo>
                    <a:pt x="159" y="888"/>
                  </a:lnTo>
                  <a:lnTo>
                    <a:pt x="159" y="191"/>
                  </a:lnTo>
                  <a:close/>
                  <a:moveTo>
                    <a:pt x="0" y="1"/>
                  </a:moveTo>
                  <a:lnTo>
                    <a:pt x="0" y="1078"/>
                  </a:lnTo>
                  <a:lnTo>
                    <a:pt x="539" y="1078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A81A900-903E-48DA-AFEF-498538C85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67" y="1900148"/>
            <a:ext cx="1518359" cy="25539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7EF055-43E3-4DB9-91CA-519EA8D6F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125" y="2014201"/>
            <a:ext cx="1475542" cy="25213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E6DB26-1EAD-43D8-ABA4-C9B04875D3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0083" y="1961643"/>
            <a:ext cx="1473103" cy="2536311"/>
          </a:xfrm>
          <a:prstGeom prst="rect">
            <a:avLst/>
          </a:prstGeom>
        </p:spPr>
      </p:pic>
      <p:sp>
        <p:nvSpPr>
          <p:cNvPr id="380" name="Google Shape;184;p19">
            <a:extLst>
              <a:ext uri="{FF2B5EF4-FFF2-40B4-BE49-F238E27FC236}">
                <a16:creationId xmlns:a16="http://schemas.microsoft.com/office/drawing/2014/main" id="{3AD36DED-1A16-45A3-8BFF-76AC5221FFB7}"/>
              </a:ext>
            </a:extLst>
          </p:cNvPr>
          <p:cNvSpPr txBox="1"/>
          <p:nvPr/>
        </p:nvSpPr>
        <p:spPr>
          <a:xfrm>
            <a:off x="204569" y="1069303"/>
            <a:ext cx="2376010" cy="403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1000"/>
              </a:lnSpc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Berlin Sans FB Demi" panose="020E0802020502020306" pitchFamily="34" charset="0"/>
                <a:cs typeface="Poppins"/>
                <a:sym typeface="Poppins"/>
              </a:rPr>
              <a:t>Profile information</a:t>
            </a:r>
            <a:endParaRPr sz="2000" dirty="0">
              <a:solidFill>
                <a:schemeClr val="accent3">
                  <a:lumMod val="60000"/>
                  <a:lumOff val="40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381" name="Google Shape;184;p19">
            <a:extLst>
              <a:ext uri="{FF2B5EF4-FFF2-40B4-BE49-F238E27FC236}">
                <a16:creationId xmlns:a16="http://schemas.microsoft.com/office/drawing/2014/main" id="{4849F2BA-7384-4759-A793-3433EE161035}"/>
              </a:ext>
            </a:extLst>
          </p:cNvPr>
          <p:cNvSpPr txBox="1"/>
          <p:nvPr/>
        </p:nvSpPr>
        <p:spPr>
          <a:xfrm>
            <a:off x="3344935" y="1083420"/>
            <a:ext cx="1773073" cy="403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1000"/>
              </a:lnSpc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Berlin Sans FB Demi" panose="020E0802020502020306" pitchFamily="34" charset="0"/>
                <a:cs typeface="Poppins"/>
                <a:sym typeface="Poppins"/>
              </a:rPr>
              <a:t>Toured places</a:t>
            </a:r>
            <a:endParaRPr sz="2000" dirty="0">
              <a:solidFill>
                <a:schemeClr val="accent3">
                  <a:lumMod val="60000"/>
                  <a:lumOff val="40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382" name="Google Shape;184;p19">
            <a:extLst>
              <a:ext uri="{FF2B5EF4-FFF2-40B4-BE49-F238E27FC236}">
                <a16:creationId xmlns:a16="http://schemas.microsoft.com/office/drawing/2014/main" id="{456C36F1-548F-4819-B67B-560BC778A7C0}"/>
              </a:ext>
            </a:extLst>
          </p:cNvPr>
          <p:cNvSpPr txBox="1"/>
          <p:nvPr/>
        </p:nvSpPr>
        <p:spPr>
          <a:xfrm>
            <a:off x="6383785" y="1120400"/>
            <a:ext cx="1773073" cy="403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1000"/>
              </a:lnSpc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Berlin Sans FB Demi" panose="020E0802020502020306" pitchFamily="34" charset="0"/>
                <a:cs typeface="Poppins"/>
                <a:sym typeface="Poppins"/>
              </a:rPr>
              <a:t>Bucket list</a:t>
            </a:r>
            <a:endParaRPr sz="2000" dirty="0">
              <a:solidFill>
                <a:schemeClr val="accent3">
                  <a:lumMod val="60000"/>
                  <a:lumOff val="40000"/>
                </a:schemeClr>
              </a:solidFill>
              <a:latin typeface="Berlin Sans FB Demi" panose="020E0802020502020306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9"/>
          <p:cNvSpPr txBox="1">
            <a:spLocks noGrp="1"/>
          </p:cNvSpPr>
          <p:nvPr>
            <p:ph type="title"/>
          </p:nvPr>
        </p:nvSpPr>
        <p:spPr>
          <a:xfrm>
            <a:off x="357119" y="241044"/>
            <a:ext cx="55583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Future improvement in TownTrek</a:t>
            </a:r>
            <a:endParaRPr dirty="0">
              <a:solidFill>
                <a:schemeClr val="accent1">
                  <a:lumMod val="20000"/>
                  <a:lumOff val="80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408" name="Google Shape;408;p39"/>
          <p:cNvSpPr txBox="1">
            <a:spLocks noGrp="1"/>
          </p:cNvSpPr>
          <p:nvPr>
            <p:ph type="subTitle" idx="4"/>
          </p:nvPr>
        </p:nvSpPr>
        <p:spPr>
          <a:xfrm>
            <a:off x="1474049" y="2294794"/>
            <a:ext cx="6760009" cy="17851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i="0" dirty="0">
                <a:effectLst/>
                <a:latin typeface="Agency FB" panose="020B0503020202020204" pitchFamily="34" charset="0"/>
              </a:rPr>
              <a:t>Voice-Activated Assistance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>
                <a:latin typeface="Agency FB" panose="020B0503020202020204" pitchFamily="34" charset="0"/>
              </a:rPr>
              <a:t>Focusing on personalized preferences based on user’s bucket list.</a:t>
            </a:r>
            <a:endParaRPr lang="en-US" i="0" dirty="0">
              <a:effectLst/>
              <a:latin typeface="Agency FB" panose="020B0503020202020204" pitchFamily="34" charset="0"/>
            </a:endParaRP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i="0" dirty="0">
                <a:effectLst/>
                <a:latin typeface="Agency FB" panose="020B0503020202020204" pitchFamily="34" charset="0"/>
              </a:rPr>
              <a:t>Multilingual Support for internation</a:t>
            </a:r>
            <a:r>
              <a:rPr lang="en-US" dirty="0">
                <a:latin typeface="Agency FB" panose="020B0503020202020204" pitchFamily="34" charset="0"/>
              </a:rPr>
              <a:t>al tourists.</a:t>
            </a:r>
            <a:endParaRPr lang="en-US" i="0" dirty="0">
              <a:effectLst/>
              <a:latin typeface="Agency FB" panose="020B0503020202020204" pitchFamily="34" charset="0"/>
            </a:endParaRP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i="0" dirty="0">
                <a:effectLst/>
                <a:latin typeface="Agency FB" panose="020B0503020202020204" pitchFamily="34" charset="0"/>
              </a:rPr>
              <a:t>Geolocation-based Narration.</a:t>
            </a:r>
            <a:endParaRPr lang="en-US" dirty="0">
              <a:latin typeface="Agency FB" panose="020B0503020202020204" pitchFamily="34" charset="0"/>
            </a:endParaRP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>
                <a:latin typeface="Agency FB" panose="020B0503020202020204" pitchFamily="34" charset="0"/>
              </a:rPr>
              <a:t>Focusing on the accuracy, performance, and security of the existing features of the application.</a:t>
            </a:r>
            <a:endParaRPr dirty="0">
              <a:latin typeface="Agency FB" panose="020B0503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A3DEB5-CA32-48E2-A8CF-19039735A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58" y="1153526"/>
            <a:ext cx="909942" cy="90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25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61"/>
          <p:cNvSpPr txBox="1">
            <a:spLocks noGrp="1"/>
          </p:cNvSpPr>
          <p:nvPr>
            <p:ph type="title"/>
          </p:nvPr>
        </p:nvSpPr>
        <p:spPr>
          <a:xfrm>
            <a:off x="3388163" y="3930663"/>
            <a:ext cx="2744280" cy="8950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>
                    <a:lumMod val="50000"/>
                  </a:schemeClr>
                </a:solidFill>
                <a:latin typeface="Berlin Sans FB Demi" panose="020E0802020502020306" pitchFamily="34" charset="0"/>
              </a:rPr>
              <a:t>Thank you!</a:t>
            </a:r>
            <a:endParaRPr dirty="0">
              <a:solidFill>
                <a:schemeClr val="accent6">
                  <a:lumMod val="50000"/>
                </a:schemeClr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1704" name="Google Shape;1704;p61"/>
          <p:cNvGrpSpPr/>
          <p:nvPr/>
        </p:nvGrpSpPr>
        <p:grpSpPr>
          <a:xfrm>
            <a:off x="3457505" y="1519166"/>
            <a:ext cx="4979694" cy="2652865"/>
            <a:chOff x="233350" y="949250"/>
            <a:chExt cx="7137300" cy="3802300"/>
          </a:xfrm>
        </p:grpSpPr>
        <p:sp>
          <p:nvSpPr>
            <p:cNvPr id="1705" name="Google Shape;1705;p61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FFFFFF">
                <a:alpha val="8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1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FFFFFF">
                <a:alpha val="8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1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FFFFFF">
                <a:alpha val="8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1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FFFFFF">
                <a:alpha val="8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1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FFFFFF">
                <a:alpha val="8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1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FFFFFF">
                <a:alpha val="8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1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FFFFFF">
                <a:alpha val="8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1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FFFFFF">
                <a:alpha val="8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1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FFFFFF">
                <a:alpha val="8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1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FFFFFF">
                <a:alpha val="8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1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FFFFFF">
                <a:alpha val="8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1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FFFFFF">
                <a:alpha val="8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1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FFFFFF">
                <a:alpha val="8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1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FFFFFF">
                <a:alpha val="8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1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FFFFFF">
                <a:alpha val="8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1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FFFFFF">
                <a:alpha val="8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1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FFFFFF">
                <a:alpha val="8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1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FFFFFF">
                <a:alpha val="8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1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FFFFFF">
                <a:alpha val="8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1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FFFFFF">
                <a:alpha val="8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61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FFFFFF">
                <a:alpha val="8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61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FFFFFF">
                <a:alpha val="8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1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FFFFFF">
                <a:alpha val="8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61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FFFFFF">
                <a:alpha val="8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61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FFFFFF">
                <a:alpha val="8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1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FFFFFF">
                <a:alpha val="8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61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FFFFFF">
                <a:alpha val="8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61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FFFFFF">
                <a:alpha val="8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61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FFFFFF">
                <a:alpha val="8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61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FFFFFF">
                <a:alpha val="8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61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FFFFFF">
                <a:alpha val="8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61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FFFFFF">
                <a:alpha val="8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61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FFFFFF">
                <a:alpha val="8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61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FFFFFF">
                <a:alpha val="8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61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FFFFFF">
                <a:alpha val="8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61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FFFFFF">
                <a:alpha val="8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1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FFFFFF">
                <a:alpha val="8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61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FFFFFF">
                <a:alpha val="8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61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FFFFFF">
                <a:alpha val="8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61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FFFFFF">
                <a:alpha val="8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61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FFFFFF">
                <a:alpha val="8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61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FFFFFF">
                <a:alpha val="8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1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FFFFFF">
                <a:alpha val="8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61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FFFFFF">
                <a:alpha val="8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1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FFFFFF">
                <a:alpha val="8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1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FFFFFF">
                <a:alpha val="8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61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FFFFFF">
                <a:alpha val="8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1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FFFFFF">
                <a:alpha val="8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61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FFFFFF">
                <a:alpha val="8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61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FFFFFF">
                <a:alpha val="8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61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FFFFFF">
                <a:alpha val="8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Google Shape;1703;p61">
            <a:extLst>
              <a:ext uri="{FF2B5EF4-FFF2-40B4-BE49-F238E27FC236}">
                <a16:creationId xmlns:a16="http://schemas.microsoft.com/office/drawing/2014/main" id="{9891E966-AD4A-40BE-82C6-290CEDFF4321}"/>
              </a:ext>
            </a:extLst>
          </p:cNvPr>
          <p:cNvSpPr txBox="1">
            <a:spLocks/>
          </p:cNvSpPr>
          <p:nvPr/>
        </p:nvSpPr>
        <p:spPr>
          <a:xfrm>
            <a:off x="905834" y="2205781"/>
            <a:ext cx="2744280" cy="89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4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chemeClr val="accent6">
                  <a:lumMod val="50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69" name="Google Shape;1703;p61">
            <a:extLst>
              <a:ext uri="{FF2B5EF4-FFF2-40B4-BE49-F238E27FC236}">
                <a16:creationId xmlns:a16="http://schemas.microsoft.com/office/drawing/2014/main" id="{2CABFD8A-3409-4231-8031-B8185A9B5AE5}"/>
              </a:ext>
            </a:extLst>
          </p:cNvPr>
          <p:cNvSpPr txBox="1">
            <a:spLocks/>
          </p:cNvSpPr>
          <p:nvPr/>
        </p:nvSpPr>
        <p:spPr>
          <a:xfrm>
            <a:off x="3328568" y="3834983"/>
            <a:ext cx="3916803" cy="89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4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chemeClr val="accent6">
                  <a:lumMod val="50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E83E71-7E44-485F-A371-4EFFACD700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2682" y="4271573"/>
            <a:ext cx="70358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1C4E45-5C2A-403C-A627-0296CBDC36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45049" y="1999637"/>
            <a:ext cx="522034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Inter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2C5FEA-B3A2-4732-A15A-78F3BDC63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5841" y="569985"/>
            <a:ext cx="477953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loucester MT Extra Condensed" panose="02030808020601010101" pitchFamily="18" charset="0"/>
              </a:rPr>
              <a:t>"Embark on a journey of discovery with “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Gloucester MT Extra Condensed" panose="02030808020601010101" pitchFamily="18" charset="0"/>
              </a:rPr>
              <a:t>TownTrek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loucester MT Extra Condensed" panose="02030808020601010101" pitchFamily="18" charset="0"/>
              </a:rPr>
              <a:t>”. Explore, experience, and let “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Gloucester MT Extra Condensed" panose="02030808020601010101" pitchFamily="18" charset="0"/>
              </a:rPr>
              <a:t>TownTrek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loucester MT Extra Condensed" panose="02030808020601010101" pitchFamily="18" charset="0"/>
              </a:rPr>
              <a:t>” be your guide to unforgettable adventures."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E5F77F-621F-4EFF-A9EC-55CA164E9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99" y="1749861"/>
            <a:ext cx="467608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Inter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9"/>
          <p:cNvSpPr txBox="1">
            <a:spLocks noGrp="1"/>
          </p:cNvSpPr>
          <p:nvPr>
            <p:ph type="title"/>
          </p:nvPr>
        </p:nvSpPr>
        <p:spPr>
          <a:xfrm>
            <a:off x="539999" y="445025"/>
            <a:ext cx="359338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TOWNTREK TEAM</a:t>
            </a:r>
            <a:endParaRPr dirty="0">
              <a:solidFill>
                <a:schemeClr val="accent1">
                  <a:lumMod val="20000"/>
                  <a:lumOff val="80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406" name="Google Shape;406;p39"/>
          <p:cNvSpPr txBox="1">
            <a:spLocks noGrp="1"/>
          </p:cNvSpPr>
          <p:nvPr>
            <p:ph type="subTitle" idx="2"/>
          </p:nvPr>
        </p:nvSpPr>
        <p:spPr>
          <a:xfrm>
            <a:off x="3504148" y="2917520"/>
            <a:ext cx="2135699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/>
              <a:t>Ristian</a:t>
            </a:r>
            <a:r>
              <a:rPr lang="en-US" sz="2000" dirty="0"/>
              <a:t> Uddin</a:t>
            </a:r>
            <a:endParaRPr sz="2000" dirty="0"/>
          </a:p>
        </p:txBody>
      </p:sp>
      <p:sp>
        <p:nvSpPr>
          <p:cNvPr id="407" name="Google Shape;407;p39"/>
          <p:cNvSpPr txBox="1">
            <a:spLocks noGrp="1"/>
          </p:cNvSpPr>
          <p:nvPr>
            <p:ph type="subTitle" idx="3"/>
          </p:nvPr>
        </p:nvSpPr>
        <p:spPr>
          <a:xfrm>
            <a:off x="3504147" y="2537723"/>
            <a:ext cx="2135699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Franklin Gothic Demi Cond" panose="020B0706030402020204" pitchFamily="34" charset="0"/>
              </a:rPr>
              <a:t>Id:2022351642</a:t>
            </a:r>
            <a:endParaRPr sz="2000" b="1" dirty="0">
              <a:solidFill>
                <a:schemeClr val="accent3">
                  <a:lumMod val="60000"/>
                  <a:lumOff val="40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408" name="Google Shape;408;p39"/>
          <p:cNvSpPr txBox="1">
            <a:spLocks noGrp="1"/>
          </p:cNvSpPr>
          <p:nvPr>
            <p:ph type="subTitle" idx="4"/>
          </p:nvPr>
        </p:nvSpPr>
        <p:spPr>
          <a:xfrm>
            <a:off x="2299587" y="2157461"/>
            <a:ext cx="4785154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Mohammod Abdullah Bin Hossain</a:t>
            </a:r>
            <a:endParaRPr sz="2000" dirty="0"/>
          </a:p>
        </p:txBody>
      </p:sp>
      <p:sp>
        <p:nvSpPr>
          <p:cNvPr id="10" name="Google Shape;407;p39">
            <a:extLst>
              <a:ext uri="{FF2B5EF4-FFF2-40B4-BE49-F238E27FC236}">
                <a16:creationId xmlns:a16="http://schemas.microsoft.com/office/drawing/2014/main" id="{D64FD75D-FF3B-4874-8472-DF4868299734}"/>
              </a:ext>
            </a:extLst>
          </p:cNvPr>
          <p:cNvSpPr txBox="1">
            <a:spLocks/>
          </p:cNvSpPr>
          <p:nvPr/>
        </p:nvSpPr>
        <p:spPr>
          <a:xfrm>
            <a:off x="3504149" y="3281585"/>
            <a:ext cx="2135699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Franklin Gothic Demi Cond" panose="020B0706030402020204" pitchFamily="34" charset="0"/>
              </a:rPr>
              <a:t>Id: 2021188642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A3DEB5-CA32-48E2-A8CF-19039735A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359" y="2719523"/>
            <a:ext cx="2024328" cy="20243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5"/>
          <p:cNvSpPr/>
          <p:nvPr/>
        </p:nvSpPr>
        <p:spPr>
          <a:xfrm>
            <a:off x="742190" y="818573"/>
            <a:ext cx="2166841" cy="3506371"/>
          </a:xfrm>
          <a:custGeom>
            <a:avLst/>
            <a:gdLst/>
            <a:ahLst/>
            <a:cxnLst/>
            <a:rect l="l" t="t" r="r" b="b"/>
            <a:pathLst>
              <a:path w="103689" h="167789" extrusionOk="0">
                <a:moveTo>
                  <a:pt x="13807" y="0"/>
                </a:moveTo>
                <a:cubicBezTo>
                  <a:pt x="11526" y="0"/>
                  <a:pt x="9194" y="921"/>
                  <a:pt x="7431" y="2357"/>
                </a:cubicBezTo>
                <a:cubicBezTo>
                  <a:pt x="6418" y="3183"/>
                  <a:pt x="7559" y="5231"/>
                  <a:pt x="8433" y="6203"/>
                </a:cubicBezTo>
                <a:cubicBezTo>
                  <a:pt x="9308" y="7175"/>
                  <a:pt x="10393" y="8259"/>
                  <a:pt x="10189" y="9549"/>
                </a:cubicBezTo>
                <a:cubicBezTo>
                  <a:pt x="9355" y="9975"/>
                  <a:pt x="8287" y="10084"/>
                  <a:pt x="7292" y="10084"/>
                </a:cubicBezTo>
                <a:cubicBezTo>
                  <a:pt x="7024" y="10084"/>
                  <a:pt x="6762" y="10076"/>
                  <a:pt x="6511" y="10065"/>
                </a:cubicBezTo>
                <a:cubicBezTo>
                  <a:pt x="6102" y="10046"/>
                  <a:pt x="5686" y="9992"/>
                  <a:pt x="5277" y="9992"/>
                </a:cubicBezTo>
                <a:cubicBezTo>
                  <a:pt x="4990" y="9992"/>
                  <a:pt x="4705" y="10019"/>
                  <a:pt x="4430" y="10104"/>
                </a:cubicBezTo>
                <a:cubicBezTo>
                  <a:pt x="3763" y="10310"/>
                  <a:pt x="3182" y="11034"/>
                  <a:pt x="3440" y="11683"/>
                </a:cubicBezTo>
                <a:cubicBezTo>
                  <a:pt x="2981" y="12481"/>
                  <a:pt x="2431" y="12899"/>
                  <a:pt x="2962" y="13650"/>
                </a:cubicBezTo>
                <a:cubicBezTo>
                  <a:pt x="3377" y="14235"/>
                  <a:pt x="4081" y="14716"/>
                  <a:pt x="4076" y="15434"/>
                </a:cubicBezTo>
                <a:cubicBezTo>
                  <a:pt x="4071" y="16003"/>
                  <a:pt x="3591" y="16462"/>
                  <a:pt x="3082" y="16719"/>
                </a:cubicBezTo>
                <a:cubicBezTo>
                  <a:pt x="2572" y="16973"/>
                  <a:pt x="2000" y="17102"/>
                  <a:pt x="1518" y="17408"/>
                </a:cubicBezTo>
                <a:cubicBezTo>
                  <a:pt x="13" y="18366"/>
                  <a:pt x="0" y="20519"/>
                  <a:pt x="159" y="22295"/>
                </a:cubicBezTo>
                <a:cubicBezTo>
                  <a:pt x="1133" y="23491"/>
                  <a:pt x="1285" y="25550"/>
                  <a:pt x="817" y="27017"/>
                </a:cubicBezTo>
                <a:cubicBezTo>
                  <a:pt x="639" y="27577"/>
                  <a:pt x="351" y="28172"/>
                  <a:pt x="552" y="28724"/>
                </a:cubicBezTo>
                <a:cubicBezTo>
                  <a:pt x="782" y="29356"/>
                  <a:pt x="1526" y="29605"/>
                  <a:pt x="2177" y="29773"/>
                </a:cubicBezTo>
                <a:cubicBezTo>
                  <a:pt x="2891" y="29958"/>
                  <a:pt x="3669" y="30130"/>
                  <a:pt x="4408" y="30130"/>
                </a:cubicBezTo>
                <a:cubicBezTo>
                  <a:pt x="5109" y="30130"/>
                  <a:pt x="5775" y="29975"/>
                  <a:pt x="6314" y="29528"/>
                </a:cubicBezTo>
                <a:cubicBezTo>
                  <a:pt x="7583" y="28478"/>
                  <a:pt x="9157" y="28121"/>
                  <a:pt x="10834" y="28121"/>
                </a:cubicBezTo>
                <a:cubicBezTo>
                  <a:pt x="13016" y="28121"/>
                  <a:pt x="15374" y="28725"/>
                  <a:pt x="17464" y="29196"/>
                </a:cubicBezTo>
                <a:cubicBezTo>
                  <a:pt x="18740" y="29482"/>
                  <a:pt x="20083" y="29952"/>
                  <a:pt x="20830" y="31028"/>
                </a:cubicBezTo>
                <a:cubicBezTo>
                  <a:pt x="21824" y="32461"/>
                  <a:pt x="21400" y="34451"/>
                  <a:pt x="20580" y="35993"/>
                </a:cubicBezTo>
                <a:cubicBezTo>
                  <a:pt x="19762" y="37533"/>
                  <a:pt x="18587" y="38903"/>
                  <a:pt x="18068" y="40567"/>
                </a:cubicBezTo>
                <a:cubicBezTo>
                  <a:pt x="17582" y="42129"/>
                  <a:pt x="17717" y="43806"/>
                  <a:pt x="17859" y="45436"/>
                </a:cubicBezTo>
                <a:cubicBezTo>
                  <a:pt x="18032" y="47441"/>
                  <a:pt x="18242" y="49554"/>
                  <a:pt x="19405" y="51198"/>
                </a:cubicBezTo>
                <a:cubicBezTo>
                  <a:pt x="20624" y="52922"/>
                  <a:pt x="21392" y="55494"/>
                  <a:pt x="21294" y="57601"/>
                </a:cubicBezTo>
                <a:cubicBezTo>
                  <a:pt x="21216" y="59294"/>
                  <a:pt x="20619" y="60958"/>
                  <a:pt x="20775" y="62645"/>
                </a:cubicBezTo>
                <a:cubicBezTo>
                  <a:pt x="21057" y="65704"/>
                  <a:pt x="23699" y="67999"/>
                  <a:pt x="26397" y="69471"/>
                </a:cubicBezTo>
                <a:cubicBezTo>
                  <a:pt x="29219" y="71013"/>
                  <a:pt x="31651" y="73637"/>
                  <a:pt x="32623" y="76701"/>
                </a:cubicBezTo>
                <a:cubicBezTo>
                  <a:pt x="33112" y="78241"/>
                  <a:pt x="33257" y="79868"/>
                  <a:pt x="33688" y="81425"/>
                </a:cubicBezTo>
                <a:cubicBezTo>
                  <a:pt x="34432" y="84119"/>
                  <a:pt x="36051" y="86565"/>
                  <a:pt x="38239" y="88307"/>
                </a:cubicBezTo>
                <a:cubicBezTo>
                  <a:pt x="39834" y="89575"/>
                  <a:pt x="42451" y="90023"/>
                  <a:pt x="44455" y="90388"/>
                </a:cubicBezTo>
                <a:cubicBezTo>
                  <a:pt x="45495" y="90578"/>
                  <a:pt x="46617" y="90728"/>
                  <a:pt x="47400" y="91437"/>
                </a:cubicBezTo>
                <a:cubicBezTo>
                  <a:pt x="47762" y="91764"/>
                  <a:pt x="48023" y="92187"/>
                  <a:pt x="48369" y="92530"/>
                </a:cubicBezTo>
                <a:cubicBezTo>
                  <a:pt x="50044" y="94188"/>
                  <a:pt x="53127" y="93507"/>
                  <a:pt x="54821" y="95145"/>
                </a:cubicBezTo>
                <a:cubicBezTo>
                  <a:pt x="55259" y="95566"/>
                  <a:pt x="55558" y="96107"/>
                  <a:pt x="55941" y="96579"/>
                </a:cubicBezTo>
                <a:cubicBezTo>
                  <a:pt x="56887" y="97736"/>
                  <a:pt x="58370" y="98428"/>
                  <a:pt x="59861" y="98428"/>
                </a:cubicBezTo>
                <a:cubicBezTo>
                  <a:pt x="60003" y="98428"/>
                  <a:pt x="60145" y="98421"/>
                  <a:pt x="60286" y="98409"/>
                </a:cubicBezTo>
                <a:lnTo>
                  <a:pt x="60286" y="98409"/>
                </a:lnTo>
                <a:cubicBezTo>
                  <a:pt x="59905" y="99653"/>
                  <a:pt x="61397" y="101114"/>
                  <a:pt x="60936" y="102330"/>
                </a:cubicBezTo>
                <a:cubicBezTo>
                  <a:pt x="60565" y="103312"/>
                  <a:pt x="59445" y="103741"/>
                  <a:pt x="58674" y="104452"/>
                </a:cubicBezTo>
                <a:cubicBezTo>
                  <a:pt x="57337" y="105685"/>
                  <a:pt x="57129" y="107795"/>
                  <a:pt x="57705" y="109521"/>
                </a:cubicBezTo>
                <a:cubicBezTo>
                  <a:pt x="58282" y="111246"/>
                  <a:pt x="59498" y="112671"/>
                  <a:pt x="60717" y="114022"/>
                </a:cubicBezTo>
                <a:cubicBezTo>
                  <a:pt x="62978" y="116530"/>
                  <a:pt x="65696" y="117746"/>
                  <a:pt x="68148" y="120066"/>
                </a:cubicBezTo>
                <a:cubicBezTo>
                  <a:pt x="70420" y="122216"/>
                  <a:pt x="70937" y="125696"/>
                  <a:pt x="70438" y="128784"/>
                </a:cubicBezTo>
                <a:cubicBezTo>
                  <a:pt x="69938" y="131872"/>
                  <a:pt x="68585" y="134744"/>
                  <a:pt x="67620" y="137718"/>
                </a:cubicBezTo>
                <a:cubicBezTo>
                  <a:pt x="65814" y="143276"/>
                  <a:pt x="65376" y="149382"/>
                  <a:pt x="67102" y="154963"/>
                </a:cubicBezTo>
                <a:cubicBezTo>
                  <a:pt x="68828" y="160546"/>
                  <a:pt x="72869" y="165522"/>
                  <a:pt x="78283" y="167717"/>
                </a:cubicBezTo>
                <a:cubicBezTo>
                  <a:pt x="78404" y="167766"/>
                  <a:pt x="78530" y="167788"/>
                  <a:pt x="78658" y="167788"/>
                </a:cubicBezTo>
                <a:cubicBezTo>
                  <a:pt x="79167" y="167788"/>
                  <a:pt x="79705" y="167444"/>
                  <a:pt x="80056" y="167066"/>
                </a:cubicBezTo>
                <a:cubicBezTo>
                  <a:pt x="80495" y="166591"/>
                  <a:pt x="80589" y="165833"/>
                  <a:pt x="80281" y="165265"/>
                </a:cubicBezTo>
                <a:cubicBezTo>
                  <a:pt x="79304" y="163467"/>
                  <a:pt x="77566" y="161932"/>
                  <a:pt x="76298" y="160326"/>
                </a:cubicBezTo>
                <a:cubicBezTo>
                  <a:pt x="75898" y="159821"/>
                  <a:pt x="75478" y="159248"/>
                  <a:pt x="75530" y="158607"/>
                </a:cubicBezTo>
                <a:cubicBezTo>
                  <a:pt x="75589" y="157886"/>
                  <a:pt x="76208" y="157367"/>
                  <a:pt x="76666" y="156807"/>
                </a:cubicBezTo>
                <a:cubicBezTo>
                  <a:pt x="77361" y="155947"/>
                  <a:pt x="77729" y="154867"/>
                  <a:pt x="77704" y="153762"/>
                </a:cubicBezTo>
                <a:cubicBezTo>
                  <a:pt x="77674" y="152733"/>
                  <a:pt x="77075" y="151726"/>
                  <a:pt x="77111" y="150697"/>
                </a:cubicBezTo>
                <a:cubicBezTo>
                  <a:pt x="77146" y="149667"/>
                  <a:pt x="77701" y="148583"/>
                  <a:pt x="78676" y="148251"/>
                </a:cubicBezTo>
                <a:cubicBezTo>
                  <a:pt x="79120" y="148100"/>
                  <a:pt x="79614" y="148115"/>
                  <a:pt x="80042" y="147926"/>
                </a:cubicBezTo>
                <a:cubicBezTo>
                  <a:pt x="81453" y="147303"/>
                  <a:pt x="81228" y="145153"/>
                  <a:pt x="82249" y="143996"/>
                </a:cubicBezTo>
                <a:cubicBezTo>
                  <a:pt x="82722" y="143460"/>
                  <a:pt x="83419" y="143193"/>
                  <a:pt x="84064" y="142883"/>
                </a:cubicBezTo>
                <a:cubicBezTo>
                  <a:pt x="86792" y="141571"/>
                  <a:pt x="89035" y="138972"/>
                  <a:pt x="89283" y="135957"/>
                </a:cubicBezTo>
                <a:cubicBezTo>
                  <a:pt x="89483" y="133544"/>
                  <a:pt x="88605" y="130615"/>
                  <a:pt x="90438" y="129034"/>
                </a:cubicBezTo>
                <a:cubicBezTo>
                  <a:pt x="91238" y="128344"/>
                  <a:pt x="92244" y="128199"/>
                  <a:pt x="93314" y="128199"/>
                </a:cubicBezTo>
                <a:cubicBezTo>
                  <a:pt x="94087" y="128199"/>
                  <a:pt x="94894" y="128275"/>
                  <a:pt x="95682" y="128275"/>
                </a:cubicBezTo>
                <a:cubicBezTo>
                  <a:pt x="96098" y="128275"/>
                  <a:pt x="96509" y="128254"/>
                  <a:pt x="96908" y="128189"/>
                </a:cubicBezTo>
                <a:cubicBezTo>
                  <a:pt x="97800" y="128044"/>
                  <a:pt x="98396" y="127214"/>
                  <a:pt x="98814" y="126412"/>
                </a:cubicBezTo>
                <a:cubicBezTo>
                  <a:pt x="99231" y="125609"/>
                  <a:pt x="99280" y="124658"/>
                  <a:pt x="99129" y="123766"/>
                </a:cubicBezTo>
                <a:cubicBezTo>
                  <a:pt x="98945" y="122668"/>
                  <a:pt x="98473" y="121597"/>
                  <a:pt x="98577" y="120489"/>
                </a:cubicBezTo>
                <a:cubicBezTo>
                  <a:pt x="98723" y="118930"/>
                  <a:pt x="99942" y="117730"/>
                  <a:pt x="100886" y="116480"/>
                </a:cubicBezTo>
                <a:cubicBezTo>
                  <a:pt x="102003" y="114998"/>
                  <a:pt x="102797" y="113297"/>
                  <a:pt x="103214" y="111488"/>
                </a:cubicBezTo>
                <a:cubicBezTo>
                  <a:pt x="103689" y="109429"/>
                  <a:pt x="102371" y="106997"/>
                  <a:pt x="100524" y="105970"/>
                </a:cubicBezTo>
                <a:cubicBezTo>
                  <a:pt x="98677" y="104943"/>
                  <a:pt x="96462" y="104915"/>
                  <a:pt x="94350" y="104853"/>
                </a:cubicBezTo>
                <a:cubicBezTo>
                  <a:pt x="92237" y="104794"/>
                  <a:pt x="89999" y="104633"/>
                  <a:pt x="88273" y="103414"/>
                </a:cubicBezTo>
                <a:cubicBezTo>
                  <a:pt x="86692" y="102296"/>
                  <a:pt x="85799" y="100469"/>
                  <a:pt x="84550" y="98991"/>
                </a:cubicBezTo>
                <a:cubicBezTo>
                  <a:pt x="82441" y="96497"/>
                  <a:pt x="79375" y="95057"/>
                  <a:pt x="76410" y="93690"/>
                </a:cubicBezTo>
                <a:cubicBezTo>
                  <a:pt x="75559" y="93298"/>
                  <a:pt x="74630" y="92901"/>
                  <a:pt x="73720" y="92901"/>
                </a:cubicBezTo>
                <a:cubicBezTo>
                  <a:pt x="73431" y="92901"/>
                  <a:pt x="73144" y="92941"/>
                  <a:pt x="72862" y="93034"/>
                </a:cubicBezTo>
                <a:cubicBezTo>
                  <a:pt x="72400" y="93185"/>
                  <a:pt x="71985" y="93473"/>
                  <a:pt x="71508" y="93564"/>
                </a:cubicBezTo>
                <a:cubicBezTo>
                  <a:pt x="71390" y="93586"/>
                  <a:pt x="71274" y="93597"/>
                  <a:pt x="71159" y="93597"/>
                </a:cubicBezTo>
                <a:cubicBezTo>
                  <a:pt x="70006" y="93597"/>
                  <a:pt x="69033" y="92520"/>
                  <a:pt x="67966" y="91944"/>
                </a:cubicBezTo>
                <a:cubicBezTo>
                  <a:pt x="67424" y="91651"/>
                  <a:pt x="66830" y="91518"/>
                  <a:pt x="66231" y="91518"/>
                </a:cubicBezTo>
                <a:cubicBezTo>
                  <a:pt x="64138" y="91518"/>
                  <a:pt x="61986" y="93147"/>
                  <a:pt x="61817" y="95293"/>
                </a:cubicBezTo>
                <a:cubicBezTo>
                  <a:pt x="61476" y="95410"/>
                  <a:pt x="61056" y="95468"/>
                  <a:pt x="60611" y="95468"/>
                </a:cubicBezTo>
                <a:cubicBezTo>
                  <a:pt x="59413" y="95468"/>
                  <a:pt x="58031" y="95047"/>
                  <a:pt x="57510" y="94228"/>
                </a:cubicBezTo>
                <a:cubicBezTo>
                  <a:pt x="56995" y="93419"/>
                  <a:pt x="56789" y="92287"/>
                  <a:pt x="55904" y="91918"/>
                </a:cubicBezTo>
                <a:cubicBezTo>
                  <a:pt x="55432" y="91722"/>
                  <a:pt x="54840" y="91796"/>
                  <a:pt x="54455" y="91458"/>
                </a:cubicBezTo>
                <a:cubicBezTo>
                  <a:pt x="53818" y="90898"/>
                  <a:pt x="54313" y="89881"/>
                  <a:pt x="54428" y="89040"/>
                </a:cubicBezTo>
                <a:cubicBezTo>
                  <a:pt x="54609" y="87696"/>
                  <a:pt x="53607" y="86419"/>
                  <a:pt x="52383" y="85834"/>
                </a:cubicBezTo>
                <a:cubicBezTo>
                  <a:pt x="51161" y="85249"/>
                  <a:pt x="49761" y="85202"/>
                  <a:pt x="48407" y="85159"/>
                </a:cubicBezTo>
                <a:cubicBezTo>
                  <a:pt x="47051" y="85115"/>
                  <a:pt x="45649" y="85054"/>
                  <a:pt x="44436" y="84447"/>
                </a:cubicBezTo>
                <a:cubicBezTo>
                  <a:pt x="42077" y="83264"/>
                  <a:pt x="41111" y="80063"/>
                  <a:pt x="42146" y="77635"/>
                </a:cubicBezTo>
                <a:cubicBezTo>
                  <a:pt x="43156" y="75267"/>
                  <a:pt x="45760" y="73783"/>
                  <a:pt x="48337" y="73783"/>
                </a:cubicBezTo>
                <a:cubicBezTo>
                  <a:pt x="48401" y="73783"/>
                  <a:pt x="48464" y="73784"/>
                  <a:pt x="48528" y="73786"/>
                </a:cubicBezTo>
                <a:cubicBezTo>
                  <a:pt x="51112" y="73862"/>
                  <a:pt x="53842" y="75749"/>
                  <a:pt x="53870" y="78335"/>
                </a:cubicBezTo>
                <a:cubicBezTo>
                  <a:pt x="53875" y="78746"/>
                  <a:pt x="54287" y="78928"/>
                  <a:pt x="54735" y="78928"/>
                </a:cubicBezTo>
                <a:cubicBezTo>
                  <a:pt x="55004" y="78928"/>
                  <a:pt x="55285" y="78863"/>
                  <a:pt x="55498" y="78741"/>
                </a:cubicBezTo>
                <a:cubicBezTo>
                  <a:pt x="56067" y="78416"/>
                  <a:pt x="56365" y="77760"/>
                  <a:pt x="56505" y="77119"/>
                </a:cubicBezTo>
                <a:cubicBezTo>
                  <a:pt x="56645" y="76478"/>
                  <a:pt x="56664" y="75812"/>
                  <a:pt x="56860" y="75186"/>
                </a:cubicBezTo>
                <a:cubicBezTo>
                  <a:pt x="57310" y="73749"/>
                  <a:pt x="58757" y="72690"/>
                  <a:pt x="60261" y="72690"/>
                </a:cubicBezTo>
                <a:cubicBezTo>
                  <a:pt x="60273" y="72690"/>
                  <a:pt x="60285" y="72690"/>
                  <a:pt x="60297" y="72690"/>
                </a:cubicBezTo>
                <a:cubicBezTo>
                  <a:pt x="60306" y="72690"/>
                  <a:pt x="60314" y="72690"/>
                  <a:pt x="60323" y="72690"/>
                </a:cubicBezTo>
                <a:cubicBezTo>
                  <a:pt x="61893" y="72690"/>
                  <a:pt x="62998" y="71122"/>
                  <a:pt x="64116" y="70013"/>
                </a:cubicBezTo>
                <a:cubicBezTo>
                  <a:pt x="65241" y="68896"/>
                  <a:pt x="65913" y="67214"/>
                  <a:pt x="65469" y="65693"/>
                </a:cubicBezTo>
                <a:cubicBezTo>
                  <a:pt x="65229" y="64873"/>
                  <a:pt x="64683" y="64046"/>
                  <a:pt x="64956" y="63238"/>
                </a:cubicBezTo>
                <a:cubicBezTo>
                  <a:pt x="65170" y="62604"/>
                  <a:pt x="65822" y="62237"/>
                  <a:pt x="66438" y="61978"/>
                </a:cubicBezTo>
                <a:cubicBezTo>
                  <a:pt x="67992" y="61328"/>
                  <a:pt x="69657" y="60995"/>
                  <a:pt x="71338" y="60995"/>
                </a:cubicBezTo>
                <a:cubicBezTo>
                  <a:pt x="71514" y="60995"/>
                  <a:pt x="71689" y="60998"/>
                  <a:pt x="71865" y="61005"/>
                </a:cubicBezTo>
                <a:cubicBezTo>
                  <a:pt x="71916" y="61008"/>
                  <a:pt x="71966" y="61009"/>
                  <a:pt x="72016" y="61009"/>
                </a:cubicBezTo>
                <a:cubicBezTo>
                  <a:pt x="73530" y="61009"/>
                  <a:pt x="74333" y="60016"/>
                  <a:pt x="75129" y="58671"/>
                </a:cubicBezTo>
                <a:cubicBezTo>
                  <a:pt x="75724" y="57667"/>
                  <a:pt x="75988" y="56400"/>
                  <a:pt x="76935" y="55719"/>
                </a:cubicBezTo>
                <a:cubicBezTo>
                  <a:pt x="77461" y="55341"/>
                  <a:pt x="78061" y="55227"/>
                  <a:pt x="78697" y="55227"/>
                </a:cubicBezTo>
                <a:cubicBezTo>
                  <a:pt x="79669" y="55227"/>
                  <a:pt x="80723" y="55493"/>
                  <a:pt x="81724" y="55493"/>
                </a:cubicBezTo>
                <a:cubicBezTo>
                  <a:pt x="81835" y="55493"/>
                  <a:pt x="81945" y="55490"/>
                  <a:pt x="82055" y="55483"/>
                </a:cubicBezTo>
                <a:cubicBezTo>
                  <a:pt x="84597" y="55311"/>
                  <a:pt x="86582" y="52458"/>
                  <a:pt x="85860" y="50015"/>
                </a:cubicBezTo>
                <a:cubicBezTo>
                  <a:pt x="85517" y="48852"/>
                  <a:pt x="84704" y="47901"/>
                  <a:pt x="84043" y="46884"/>
                </a:cubicBezTo>
                <a:cubicBezTo>
                  <a:pt x="83131" y="45481"/>
                  <a:pt x="82492" y="43918"/>
                  <a:pt x="82159" y="42277"/>
                </a:cubicBezTo>
                <a:cubicBezTo>
                  <a:pt x="81854" y="40773"/>
                  <a:pt x="81767" y="39118"/>
                  <a:pt x="80776" y="37947"/>
                </a:cubicBezTo>
                <a:cubicBezTo>
                  <a:pt x="79227" y="38020"/>
                  <a:pt x="77350" y="37975"/>
                  <a:pt x="75971" y="38686"/>
                </a:cubicBezTo>
                <a:cubicBezTo>
                  <a:pt x="75699" y="37108"/>
                  <a:pt x="75398" y="35461"/>
                  <a:pt x="74423" y="34192"/>
                </a:cubicBezTo>
                <a:cubicBezTo>
                  <a:pt x="73732" y="33291"/>
                  <a:pt x="72587" y="32657"/>
                  <a:pt x="71488" y="32657"/>
                </a:cubicBezTo>
                <a:cubicBezTo>
                  <a:pt x="71039" y="32657"/>
                  <a:pt x="70597" y="32763"/>
                  <a:pt x="70198" y="32999"/>
                </a:cubicBezTo>
                <a:cubicBezTo>
                  <a:pt x="68851" y="33794"/>
                  <a:pt x="68559" y="35642"/>
                  <a:pt x="68807" y="37187"/>
                </a:cubicBezTo>
                <a:cubicBezTo>
                  <a:pt x="69057" y="38731"/>
                  <a:pt x="69698" y="40227"/>
                  <a:pt x="69655" y="41791"/>
                </a:cubicBezTo>
                <a:cubicBezTo>
                  <a:pt x="69615" y="43336"/>
                  <a:pt x="68552" y="45042"/>
                  <a:pt x="67017" y="45042"/>
                </a:cubicBezTo>
                <a:cubicBezTo>
                  <a:pt x="66998" y="45042"/>
                  <a:pt x="66979" y="45041"/>
                  <a:pt x="66960" y="45041"/>
                </a:cubicBezTo>
                <a:cubicBezTo>
                  <a:pt x="66146" y="45019"/>
                  <a:pt x="65416" y="44522"/>
                  <a:pt x="64843" y="43941"/>
                </a:cubicBezTo>
                <a:cubicBezTo>
                  <a:pt x="64022" y="43112"/>
                  <a:pt x="63372" y="42052"/>
                  <a:pt x="62317" y="41553"/>
                </a:cubicBezTo>
                <a:cubicBezTo>
                  <a:pt x="61507" y="41171"/>
                  <a:pt x="60577" y="41179"/>
                  <a:pt x="59704" y="40982"/>
                </a:cubicBezTo>
                <a:cubicBezTo>
                  <a:pt x="56728" y="40316"/>
                  <a:pt x="54688" y="36902"/>
                  <a:pt x="55510" y="33965"/>
                </a:cubicBezTo>
                <a:cubicBezTo>
                  <a:pt x="56182" y="31564"/>
                  <a:pt x="58657" y="29882"/>
                  <a:pt x="61117" y="29882"/>
                </a:cubicBezTo>
                <a:cubicBezTo>
                  <a:pt x="61664" y="29882"/>
                  <a:pt x="62211" y="29966"/>
                  <a:pt x="62737" y="30143"/>
                </a:cubicBezTo>
                <a:cubicBezTo>
                  <a:pt x="66237" y="28861"/>
                  <a:pt x="67660" y="24447"/>
                  <a:pt x="66265" y="20991"/>
                </a:cubicBezTo>
                <a:cubicBezTo>
                  <a:pt x="64868" y="17535"/>
                  <a:pt x="61115" y="15389"/>
                  <a:pt x="57392" y="15226"/>
                </a:cubicBezTo>
                <a:cubicBezTo>
                  <a:pt x="56302" y="15179"/>
                  <a:pt x="55191" y="15275"/>
                  <a:pt x="54134" y="15007"/>
                </a:cubicBezTo>
                <a:cubicBezTo>
                  <a:pt x="51145" y="14251"/>
                  <a:pt x="49582" y="10965"/>
                  <a:pt x="46980" y="9310"/>
                </a:cubicBezTo>
                <a:cubicBezTo>
                  <a:pt x="46287" y="8869"/>
                  <a:pt x="45224" y="8778"/>
                  <a:pt x="44079" y="8778"/>
                </a:cubicBezTo>
                <a:cubicBezTo>
                  <a:pt x="43277" y="8778"/>
                  <a:pt x="42435" y="8823"/>
                  <a:pt x="41651" y="8823"/>
                </a:cubicBezTo>
                <a:cubicBezTo>
                  <a:pt x="40795" y="8823"/>
                  <a:pt x="40007" y="8769"/>
                  <a:pt x="39418" y="8547"/>
                </a:cubicBezTo>
                <a:cubicBezTo>
                  <a:pt x="38499" y="8200"/>
                  <a:pt x="37525" y="8023"/>
                  <a:pt x="36546" y="8023"/>
                </a:cubicBezTo>
                <a:cubicBezTo>
                  <a:pt x="36275" y="8023"/>
                  <a:pt x="36003" y="8037"/>
                  <a:pt x="35731" y="8064"/>
                </a:cubicBezTo>
                <a:cubicBezTo>
                  <a:pt x="34635" y="9104"/>
                  <a:pt x="32585" y="9398"/>
                  <a:pt x="31077" y="9499"/>
                </a:cubicBezTo>
                <a:cubicBezTo>
                  <a:pt x="29526" y="7990"/>
                  <a:pt x="27655" y="6585"/>
                  <a:pt x="25725" y="5605"/>
                </a:cubicBezTo>
                <a:cubicBezTo>
                  <a:pt x="24435" y="4951"/>
                  <a:pt x="22930" y="4260"/>
                  <a:pt x="22532" y="2870"/>
                </a:cubicBezTo>
                <a:cubicBezTo>
                  <a:pt x="22012" y="1053"/>
                  <a:pt x="19376" y="125"/>
                  <a:pt x="17200" y="125"/>
                </a:cubicBezTo>
                <a:cubicBezTo>
                  <a:pt x="16716" y="125"/>
                  <a:pt x="16254" y="171"/>
                  <a:pt x="15844" y="263"/>
                </a:cubicBezTo>
                <a:cubicBezTo>
                  <a:pt x="15181" y="84"/>
                  <a:pt x="14496" y="0"/>
                  <a:pt x="13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5"/>
          <p:cNvSpPr/>
          <p:nvPr/>
        </p:nvSpPr>
        <p:spPr>
          <a:xfrm>
            <a:off x="-119844" y="-233142"/>
            <a:ext cx="10042375" cy="5592925"/>
          </a:xfrm>
          <a:custGeom>
            <a:avLst/>
            <a:gdLst/>
            <a:ahLst/>
            <a:cxnLst/>
            <a:rect l="l" t="t" r="r" b="b"/>
            <a:pathLst>
              <a:path w="401695" h="223717" extrusionOk="0">
                <a:moveTo>
                  <a:pt x="37978" y="217721"/>
                </a:moveTo>
                <a:cubicBezTo>
                  <a:pt x="-21576" y="207014"/>
                  <a:pt x="3820" y="173034"/>
                  <a:pt x="15678" y="154539"/>
                </a:cubicBezTo>
                <a:cubicBezTo>
                  <a:pt x="27536" y="136045"/>
                  <a:pt x="94612" y="125514"/>
                  <a:pt x="109124" y="106754"/>
                </a:cubicBezTo>
                <a:cubicBezTo>
                  <a:pt x="123637" y="87994"/>
                  <a:pt x="79701" y="54102"/>
                  <a:pt x="102753" y="41979"/>
                </a:cubicBezTo>
                <a:cubicBezTo>
                  <a:pt x="125805" y="29856"/>
                  <a:pt x="207569" y="40032"/>
                  <a:pt x="247434" y="34015"/>
                </a:cubicBezTo>
                <a:cubicBezTo>
                  <a:pt x="287299" y="27998"/>
                  <a:pt x="319023" y="10034"/>
                  <a:pt x="341942" y="5875"/>
                </a:cubicBezTo>
                <a:cubicBezTo>
                  <a:pt x="364861" y="1716"/>
                  <a:pt x="374993" y="-6292"/>
                  <a:pt x="384948" y="9061"/>
                </a:cubicBezTo>
                <a:cubicBezTo>
                  <a:pt x="394903" y="24414"/>
                  <a:pt x="401496" y="66491"/>
                  <a:pt x="401673" y="97993"/>
                </a:cubicBezTo>
                <a:cubicBezTo>
                  <a:pt x="401850" y="129496"/>
                  <a:pt x="390789" y="177944"/>
                  <a:pt x="386010" y="198076"/>
                </a:cubicBezTo>
                <a:cubicBezTo>
                  <a:pt x="381232" y="218208"/>
                  <a:pt x="431007" y="215509"/>
                  <a:pt x="373002" y="218783"/>
                </a:cubicBezTo>
                <a:cubicBezTo>
                  <a:pt x="314997" y="222057"/>
                  <a:pt x="97532" y="228428"/>
                  <a:pt x="37978" y="217721"/>
                </a:cubicBez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359" name="Google Shape;359;p35"/>
          <p:cNvSpPr txBox="1">
            <a:spLocks noGrp="1"/>
          </p:cNvSpPr>
          <p:nvPr>
            <p:ph type="title"/>
          </p:nvPr>
        </p:nvSpPr>
        <p:spPr>
          <a:xfrm>
            <a:off x="4238981" y="1614088"/>
            <a:ext cx="435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Berlin Sans FB Demi" panose="020E0802020502020306" pitchFamily="34" charset="0"/>
              </a:rPr>
              <a:t>TOWNTREK</a:t>
            </a:r>
            <a:endParaRPr dirty="0">
              <a:solidFill>
                <a:schemeClr val="tx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360" name="Google Shape;360;p35"/>
          <p:cNvSpPr txBox="1">
            <a:spLocks noGrp="1"/>
          </p:cNvSpPr>
          <p:nvPr>
            <p:ph type="subTitle" idx="1"/>
          </p:nvPr>
        </p:nvSpPr>
        <p:spPr>
          <a:xfrm>
            <a:off x="4239450" y="2521963"/>
            <a:ext cx="3865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ranklin Gothic Demi Cond" panose="020B0706030402020204" pitchFamily="34" charset="0"/>
              </a:rPr>
              <a:t>“See the city through my eyes”</a:t>
            </a:r>
            <a:endParaRPr b="1" dirty="0">
              <a:solidFill>
                <a:schemeClr val="accent1">
                  <a:lumMod val="60000"/>
                  <a:lumOff val="40000"/>
                </a:schemeClr>
              </a:solidFill>
              <a:latin typeface="Franklin Gothic Demi Cond" panose="020B07060304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61" name="Google Shape;361;p35"/>
          <p:cNvSpPr/>
          <p:nvPr/>
        </p:nvSpPr>
        <p:spPr>
          <a:xfrm rot="594583">
            <a:off x="5995425" y="319734"/>
            <a:ext cx="517515" cy="527674"/>
          </a:xfrm>
          <a:custGeom>
            <a:avLst/>
            <a:gdLst/>
            <a:ahLst/>
            <a:cxnLst/>
            <a:rect l="l" t="t" r="r" b="b"/>
            <a:pathLst>
              <a:path w="33672" h="34333" extrusionOk="0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B32176-30AF-4FAB-89E8-CE83F3DBB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886" y="2874908"/>
            <a:ext cx="2268592" cy="22685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9"/>
          <p:cNvSpPr txBox="1">
            <a:spLocks noGrp="1"/>
          </p:cNvSpPr>
          <p:nvPr>
            <p:ph type="title"/>
          </p:nvPr>
        </p:nvSpPr>
        <p:spPr>
          <a:xfrm>
            <a:off x="369307" y="326078"/>
            <a:ext cx="527053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Berlin Sans FB Demi" panose="020E0802020502020306" pitchFamily="34" charset="0"/>
              </a:rPr>
              <a:t>Requirement definition for </a:t>
            </a:r>
            <a:r>
              <a:rPr lang="en-US" sz="2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Berlin Sans FB Demi" panose="020E0802020502020306" pitchFamily="34" charset="0"/>
              </a:rPr>
              <a:t>TownTrek</a:t>
            </a:r>
            <a:b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Berlin Sans FB Demi" panose="020E0802020502020306" pitchFamily="34" charset="0"/>
              </a:rPr>
            </a:br>
            <a:endParaRPr sz="2400" dirty="0">
              <a:solidFill>
                <a:schemeClr val="accent1">
                  <a:lumMod val="40000"/>
                  <a:lumOff val="60000"/>
                </a:schemeClr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A3DEB5-CA32-48E2-A8CF-19039735A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075" y="1187782"/>
            <a:ext cx="2024328" cy="2024328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49D5E893-AA37-41FF-A336-6E43FB5A6309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872103" y="1931390"/>
            <a:ext cx="5399793" cy="2024328"/>
          </a:xfrm>
        </p:spPr>
        <p:txBody>
          <a:bodyPr/>
          <a:lstStyle/>
          <a:p>
            <a:pPr marL="400050" indent="-285750" algn="l">
              <a:buFont typeface="Wingdings" panose="05000000000000000000" pitchFamily="2" charset="2"/>
              <a:buChar char="q"/>
            </a:pPr>
            <a:r>
              <a:rPr lang="en-US" dirty="0">
                <a:latin typeface="Agency FB" panose="020B0503020202020204" pitchFamily="34" charset="0"/>
              </a:rPr>
              <a:t>Android Studios(SDK 33)</a:t>
            </a:r>
          </a:p>
          <a:p>
            <a:pPr marL="400050" indent="-285750" algn="l">
              <a:buFont typeface="Wingdings" panose="05000000000000000000" pitchFamily="2" charset="2"/>
              <a:buChar char="q"/>
            </a:pPr>
            <a:r>
              <a:rPr lang="en-US" dirty="0">
                <a:latin typeface="Agency FB" panose="020B0503020202020204" pitchFamily="34" charset="0"/>
              </a:rPr>
              <a:t>Programming language: JAVA</a:t>
            </a:r>
          </a:p>
          <a:p>
            <a:pPr marL="400050" indent="-285750" algn="l">
              <a:buFont typeface="Wingdings" panose="05000000000000000000" pitchFamily="2" charset="2"/>
              <a:buChar char="q"/>
            </a:pPr>
            <a:r>
              <a:rPr lang="en-US" dirty="0">
                <a:latin typeface="Agency FB" panose="020B0503020202020204" pitchFamily="34" charset="0"/>
              </a:rPr>
              <a:t>UI language design: XML</a:t>
            </a:r>
          </a:p>
          <a:p>
            <a:pPr marL="400050" indent="-285750" algn="l">
              <a:buFont typeface="Wingdings" panose="05000000000000000000" pitchFamily="2" charset="2"/>
              <a:buChar char="q"/>
            </a:pPr>
            <a:r>
              <a:rPr lang="en-US" dirty="0">
                <a:latin typeface="Agency FB" panose="020B0503020202020204" pitchFamily="34" charset="0"/>
              </a:rPr>
              <a:t>Firebase database for user authentication.</a:t>
            </a:r>
          </a:p>
          <a:p>
            <a:pPr marL="400050" indent="-285750" algn="l">
              <a:buFont typeface="Wingdings" panose="05000000000000000000" pitchFamily="2" charset="2"/>
              <a:buChar char="q"/>
            </a:pPr>
            <a:r>
              <a:rPr lang="en-US" dirty="0">
                <a:latin typeface="Agency FB" panose="020B0503020202020204" pitchFamily="34" charset="0"/>
              </a:rPr>
              <a:t>Google map platform for API services(Like places API, direction API, etc.)</a:t>
            </a:r>
          </a:p>
          <a:p>
            <a:pPr marL="400050" indent="-285750" algn="l">
              <a:buFont typeface="Wingdings" panose="05000000000000000000" pitchFamily="2" charset="2"/>
              <a:buChar char="q"/>
            </a:pPr>
            <a:r>
              <a:rPr lang="en-US" dirty="0" err="1">
                <a:latin typeface="Agency FB" panose="020B0503020202020204" pitchFamily="34" charset="0"/>
              </a:rPr>
              <a:t>OpenWeatherMap</a:t>
            </a:r>
            <a:r>
              <a:rPr lang="en-US" dirty="0">
                <a:latin typeface="Agency FB" panose="020B0503020202020204" pitchFamily="34" charset="0"/>
              </a:rPr>
              <a:t> (For real-time forecasting API)</a:t>
            </a:r>
          </a:p>
          <a:p>
            <a:pPr marL="400050" indent="-285750" algn="l">
              <a:buFont typeface="Wingdings" panose="05000000000000000000" pitchFamily="2" charset="2"/>
              <a:buChar char="q"/>
            </a:pP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2" name="Google Shape;452;p44"/>
          <p:cNvCxnSpPr>
            <a:cxnSpLocks/>
          </p:cNvCxnSpPr>
          <p:nvPr/>
        </p:nvCxnSpPr>
        <p:spPr>
          <a:xfrm rot="10800000">
            <a:off x="3162563" y="3809300"/>
            <a:ext cx="1838207" cy="497269"/>
          </a:xfrm>
          <a:prstGeom prst="bentConnector3">
            <a:avLst>
              <a:gd name="adj1" fmla="val 31199"/>
            </a:avLst>
          </a:prstGeom>
          <a:noFill/>
          <a:ln w="38100" cap="flat" cmpd="sng">
            <a:solidFill>
              <a:srgbClr val="5C71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3" name="Google Shape;453;p44"/>
          <p:cNvCxnSpPr/>
          <p:nvPr/>
        </p:nvCxnSpPr>
        <p:spPr>
          <a:xfrm rot="10800000" flipH="1">
            <a:off x="5453528" y="2647213"/>
            <a:ext cx="1953600" cy="1141200"/>
          </a:xfrm>
          <a:prstGeom prst="bentConnector3">
            <a:avLst>
              <a:gd name="adj1" fmla="val 100102"/>
            </a:avLst>
          </a:prstGeom>
          <a:noFill/>
          <a:ln w="38100" cap="flat" cmpd="sng">
            <a:solidFill>
              <a:srgbClr val="5C71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4" name="Google Shape;454;p44"/>
          <p:cNvSpPr txBox="1">
            <a:spLocks noGrp="1"/>
          </p:cNvSpPr>
          <p:nvPr>
            <p:ph type="title"/>
          </p:nvPr>
        </p:nvSpPr>
        <p:spPr>
          <a:xfrm>
            <a:off x="136975" y="279947"/>
            <a:ext cx="646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Retailer Screen Overview and Login</a:t>
            </a:r>
            <a:endParaRPr dirty="0">
              <a:solidFill>
                <a:schemeClr val="bg2">
                  <a:lumMod val="20000"/>
                  <a:lumOff val="80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455" name="Google Shape;455;p44"/>
          <p:cNvSpPr txBox="1">
            <a:spLocks noGrp="1"/>
          </p:cNvSpPr>
          <p:nvPr>
            <p:ph type="subTitle" idx="1"/>
          </p:nvPr>
        </p:nvSpPr>
        <p:spPr>
          <a:xfrm>
            <a:off x="6872842" y="1472376"/>
            <a:ext cx="1068572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6">
                    <a:lumMod val="50000"/>
                  </a:schemeClr>
                </a:solidFill>
                <a:latin typeface="Berlin Sans FB Demi" panose="020E0802020502020306" pitchFamily="34" charset="0"/>
              </a:rPr>
              <a:t>SIGNUP</a:t>
            </a:r>
            <a:endParaRPr dirty="0">
              <a:solidFill>
                <a:schemeClr val="accent6">
                  <a:lumMod val="50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456" name="Google Shape;456;p44"/>
          <p:cNvSpPr txBox="1">
            <a:spLocks noGrp="1"/>
          </p:cNvSpPr>
          <p:nvPr>
            <p:ph type="subTitle" idx="2"/>
          </p:nvPr>
        </p:nvSpPr>
        <p:spPr>
          <a:xfrm>
            <a:off x="5989095" y="1758824"/>
            <a:ext cx="2856788" cy="7722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If you are new to </a:t>
            </a:r>
            <a:r>
              <a:rPr lang="en-US" sz="18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TownTrek</a:t>
            </a: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, please create an account or signup </a:t>
            </a:r>
            <a:endParaRPr sz="1800" dirty="0">
              <a:solidFill>
                <a:schemeClr val="accent6">
                  <a:lumMod val="60000"/>
                  <a:lumOff val="4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457" name="Google Shape;457;p44"/>
          <p:cNvSpPr txBox="1">
            <a:spLocks noGrp="1"/>
          </p:cNvSpPr>
          <p:nvPr>
            <p:ph type="subTitle" idx="3"/>
          </p:nvPr>
        </p:nvSpPr>
        <p:spPr>
          <a:xfrm>
            <a:off x="1363904" y="3555227"/>
            <a:ext cx="9072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6">
                    <a:lumMod val="50000"/>
                  </a:schemeClr>
                </a:solidFill>
                <a:latin typeface="Berlin Sans FB Demi" panose="020E0802020502020306" pitchFamily="34" charset="0"/>
              </a:rPr>
              <a:t>LOGIN</a:t>
            </a:r>
            <a:endParaRPr dirty="0">
              <a:solidFill>
                <a:schemeClr val="accent6">
                  <a:lumMod val="50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458" name="Google Shape;458;p44"/>
          <p:cNvSpPr txBox="1">
            <a:spLocks noGrp="1"/>
          </p:cNvSpPr>
          <p:nvPr>
            <p:ph type="subTitle" idx="4"/>
          </p:nvPr>
        </p:nvSpPr>
        <p:spPr>
          <a:xfrm>
            <a:off x="634350" y="3830400"/>
            <a:ext cx="2366400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If you are an existing member of our application, then log in</a:t>
            </a:r>
            <a:r>
              <a:rPr lang="en-US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59" name="Google Shape;459;p44"/>
          <p:cNvGrpSpPr/>
          <p:nvPr/>
        </p:nvGrpSpPr>
        <p:grpSpPr>
          <a:xfrm>
            <a:off x="3756762" y="1650876"/>
            <a:ext cx="1630485" cy="2772600"/>
            <a:chOff x="2265675" y="238125"/>
            <a:chExt cx="3057350" cy="5198950"/>
          </a:xfrm>
        </p:grpSpPr>
        <p:sp>
          <p:nvSpPr>
            <p:cNvPr id="460" name="Google Shape;460;p44"/>
            <p:cNvSpPr/>
            <p:nvPr/>
          </p:nvSpPr>
          <p:spPr>
            <a:xfrm>
              <a:off x="2265675" y="238125"/>
              <a:ext cx="3057350" cy="5198950"/>
            </a:xfrm>
            <a:custGeom>
              <a:avLst/>
              <a:gdLst/>
              <a:ahLst/>
              <a:cxnLst/>
              <a:rect l="l" t="t" r="r" b="b"/>
              <a:pathLst>
                <a:path w="122294" h="207958" extrusionOk="0">
                  <a:moveTo>
                    <a:pt x="9670" y="0"/>
                  </a:moveTo>
                  <a:cubicBezTo>
                    <a:pt x="4323" y="0"/>
                    <a:pt x="0" y="4323"/>
                    <a:pt x="0" y="9670"/>
                  </a:cubicBezTo>
                  <a:lnTo>
                    <a:pt x="0" y="198288"/>
                  </a:lnTo>
                  <a:cubicBezTo>
                    <a:pt x="0" y="203634"/>
                    <a:pt x="4323" y="207957"/>
                    <a:pt x="9670" y="207957"/>
                  </a:cubicBezTo>
                  <a:lnTo>
                    <a:pt x="112624" y="207957"/>
                  </a:lnTo>
                  <a:cubicBezTo>
                    <a:pt x="117971" y="207957"/>
                    <a:pt x="122294" y="203634"/>
                    <a:pt x="122294" y="198288"/>
                  </a:cubicBezTo>
                  <a:lnTo>
                    <a:pt x="122294" y="9670"/>
                  </a:lnTo>
                  <a:cubicBezTo>
                    <a:pt x="122294" y="4323"/>
                    <a:pt x="117971" y="0"/>
                    <a:pt x="112624" y="0"/>
                  </a:cubicBezTo>
                  <a:close/>
                </a:path>
              </a:pathLst>
            </a:custGeom>
            <a:solidFill>
              <a:srgbClr val="B1BF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4"/>
            <p:cNvSpPr/>
            <p:nvPr/>
          </p:nvSpPr>
          <p:spPr>
            <a:xfrm>
              <a:off x="2265675" y="684625"/>
              <a:ext cx="3057350" cy="4510700"/>
            </a:xfrm>
            <a:custGeom>
              <a:avLst/>
              <a:gdLst/>
              <a:ahLst/>
              <a:cxnLst/>
              <a:rect l="l" t="t" r="r" b="b"/>
              <a:pathLst>
                <a:path w="122294" h="180428" extrusionOk="0">
                  <a:moveTo>
                    <a:pt x="0" y="1"/>
                  </a:moveTo>
                  <a:lnTo>
                    <a:pt x="0" y="180428"/>
                  </a:lnTo>
                  <a:lnTo>
                    <a:pt x="122294" y="180428"/>
                  </a:lnTo>
                  <a:lnTo>
                    <a:pt x="1222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4"/>
            <p:cNvSpPr/>
            <p:nvPr/>
          </p:nvSpPr>
          <p:spPr>
            <a:xfrm>
              <a:off x="4156950" y="417300"/>
              <a:ext cx="128000" cy="128000"/>
            </a:xfrm>
            <a:custGeom>
              <a:avLst/>
              <a:gdLst/>
              <a:ahLst/>
              <a:cxnLst/>
              <a:rect l="l" t="t" r="r" b="b"/>
              <a:pathLst>
                <a:path w="5120" h="5120" extrusionOk="0">
                  <a:moveTo>
                    <a:pt x="2617" y="0"/>
                  </a:moveTo>
                  <a:cubicBezTo>
                    <a:pt x="1138" y="0"/>
                    <a:pt x="0" y="1138"/>
                    <a:pt x="0" y="2503"/>
                  </a:cubicBezTo>
                  <a:cubicBezTo>
                    <a:pt x="0" y="3982"/>
                    <a:pt x="1138" y="5119"/>
                    <a:pt x="2617" y="5119"/>
                  </a:cubicBezTo>
                  <a:cubicBezTo>
                    <a:pt x="3982" y="5119"/>
                    <a:pt x="5120" y="3982"/>
                    <a:pt x="5120" y="2503"/>
                  </a:cubicBezTo>
                  <a:cubicBezTo>
                    <a:pt x="5120" y="1138"/>
                    <a:pt x="3982" y="0"/>
                    <a:pt x="2617" y="0"/>
                  </a:cubicBezTo>
                  <a:close/>
                </a:path>
              </a:pathLst>
            </a:custGeom>
            <a:solidFill>
              <a:srgbClr val="7B8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4"/>
            <p:cNvSpPr/>
            <p:nvPr/>
          </p:nvSpPr>
          <p:spPr>
            <a:xfrm>
              <a:off x="3303725" y="417300"/>
              <a:ext cx="753700" cy="128000"/>
            </a:xfrm>
            <a:custGeom>
              <a:avLst/>
              <a:gdLst/>
              <a:ahLst/>
              <a:cxnLst/>
              <a:rect l="l" t="t" r="r" b="b"/>
              <a:pathLst>
                <a:path w="30148" h="5120" extrusionOk="0">
                  <a:moveTo>
                    <a:pt x="2617" y="0"/>
                  </a:moveTo>
                  <a:cubicBezTo>
                    <a:pt x="1139" y="0"/>
                    <a:pt x="1" y="1138"/>
                    <a:pt x="1" y="2503"/>
                  </a:cubicBezTo>
                  <a:cubicBezTo>
                    <a:pt x="1" y="3982"/>
                    <a:pt x="1139" y="5119"/>
                    <a:pt x="2617" y="5119"/>
                  </a:cubicBezTo>
                  <a:lnTo>
                    <a:pt x="27645" y="5119"/>
                  </a:lnTo>
                  <a:cubicBezTo>
                    <a:pt x="29010" y="5119"/>
                    <a:pt x="30148" y="3982"/>
                    <a:pt x="30148" y="2503"/>
                  </a:cubicBezTo>
                  <a:cubicBezTo>
                    <a:pt x="30148" y="1138"/>
                    <a:pt x="29010" y="0"/>
                    <a:pt x="27645" y="0"/>
                  </a:cubicBezTo>
                  <a:close/>
                </a:path>
              </a:pathLst>
            </a:custGeom>
            <a:solidFill>
              <a:srgbClr val="7B8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98C07E6-ADDC-4A47-9446-75388CABF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699" y="1889847"/>
            <a:ext cx="1630485" cy="2404704"/>
          </a:xfrm>
          <a:prstGeom prst="rect">
            <a:avLst/>
          </a:prstGeom>
        </p:spPr>
      </p:pic>
      <p:grpSp>
        <p:nvGrpSpPr>
          <p:cNvPr id="30" name="Google Shape;377;p37">
            <a:extLst>
              <a:ext uri="{FF2B5EF4-FFF2-40B4-BE49-F238E27FC236}">
                <a16:creationId xmlns:a16="http://schemas.microsoft.com/office/drawing/2014/main" id="{6D89BEC2-5DF6-42C2-B77F-4030C343491A}"/>
              </a:ext>
            </a:extLst>
          </p:cNvPr>
          <p:cNvGrpSpPr/>
          <p:nvPr/>
        </p:nvGrpSpPr>
        <p:grpSpPr>
          <a:xfrm>
            <a:off x="8072566" y="3876550"/>
            <a:ext cx="1546634" cy="1453900"/>
            <a:chOff x="6644304" y="3073628"/>
            <a:chExt cx="576302" cy="511871"/>
          </a:xfrm>
        </p:grpSpPr>
        <p:sp>
          <p:nvSpPr>
            <p:cNvPr id="31" name="Google Shape;378;p37">
              <a:extLst>
                <a:ext uri="{FF2B5EF4-FFF2-40B4-BE49-F238E27FC236}">
                  <a16:creationId xmlns:a16="http://schemas.microsoft.com/office/drawing/2014/main" id="{F5CA3B19-4048-4B3B-8905-F5A9529556E5}"/>
                </a:ext>
              </a:extLst>
            </p:cNvPr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2" name="Google Shape;379;p37">
              <a:extLst>
                <a:ext uri="{FF2B5EF4-FFF2-40B4-BE49-F238E27FC236}">
                  <a16:creationId xmlns:a16="http://schemas.microsoft.com/office/drawing/2014/main" id="{23FAC67B-B814-422F-91C1-A0226BDFF9B8}"/>
                </a:ext>
              </a:extLst>
            </p:cNvPr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36" name="Google Shape;380;p37">
                <a:extLst>
                  <a:ext uri="{FF2B5EF4-FFF2-40B4-BE49-F238E27FC236}">
                    <a16:creationId xmlns:a16="http://schemas.microsoft.com/office/drawing/2014/main" id="{EE026987-D2C2-46E6-ADA3-D04520DB3BB3}"/>
                  </a:ext>
                </a:extLst>
              </p:cNvPr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avLst/>
                <a:gdLst/>
                <a:ahLst/>
                <a:cxnLst/>
                <a:rect l="l" t="t" r="r" b="b"/>
                <a:pathLst>
                  <a:path w="41379" h="54723" extrusionOk="0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81;p37">
                <a:extLst>
                  <a:ext uri="{FF2B5EF4-FFF2-40B4-BE49-F238E27FC236}">
                    <a16:creationId xmlns:a16="http://schemas.microsoft.com/office/drawing/2014/main" id="{78AE997F-6841-48C1-809A-27F07D5CCEFF}"/>
                  </a:ext>
                </a:extLst>
              </p:cNvPr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avLst/>
                <a:gdLst/>
                <a:ahLst/>
                <a:cxnLst/>
                <a:rect l="l" t="t" r="r" b="b"/>
                <a:pathLst>
                  <a:path w="33022" h="36872" extrusionOk="0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2;p37">
                <a:extLst>
                  <a:ext uri="{FF2B5EF4-FFF2-40B4-BE49-F238E27FC236}">
                    <a16:creationId xmlns:a16="http://schemas.microsoft.com/office/drawing/2014/main" id="{58D134FD-D4DF-4880-9B5D-9C576E80AA16}"/>
                  </a:ext>
                </a:extLst>
              </p:cNvPr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26421" extrusionOk="0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83;p37">
                <a:extLst>
                  <a:ext uri="{FF2B5EF4-FFF2-40B4-BE49-F238E27FC236}">
                    <a16:creationId xmlns:a16="http://schemas.microsoft.com/office/drawing/2014/main" id="{B6CEF1F5-D0D8-490E-B79F-ADEA229042E2}"/>
                  </a:ext>
                </a:extLst>
              </p:cNvPr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2026" extrusionOk="0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84;p37">
                <a:extLst>
                  <a:ext uri="{FF2B5EF4-FFF2-40B4-BE49-F238E27FC236}">
                    <a16:creationId xmlns:a16="http://schemas.microsoft.com/office/drawing/2014/main" id="{C0D2ECC1-A393-4D93-821A-E7D1ECBC1708}"/>
                  </a:ext>
                </a:extLst>
              </p:cNvPr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467" extrusionOk="0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" name="Google Shape;385;p37">
              <a:extLst>
                <a:ext uri="{FF2B5EF4-FFF2-40B4-BE49-F238E27FC236}">
                  <a16:creationId xmlns:a16="http://schemas.microsoft.com/office/drawing/2014/main" id="{0E8A7FD1-A565-4BC3-9F1E-FEA6253DA0D9}"/>
                </a:ext>
              </a:extLst>
            </p:cNvPr>
            <p:cNvSpPr/>
            <p:nvPr/>
          </p:nvSpPr>
          <p:spPr>
            <a:xfrm>
              <a:off x="6867451" y="3073651"/>
              <a:ext cx="102383" cy="56919"/>
            </a:xfrm>
            <a:custGeom>
              <a:avLst/>
              <a:gdLst/>
              <a:ahLst/>
              <a:cxnLst/>
              <a:rect l="l" t="t" r="r" b="b"/>
              <a:pathLst>
                <a:path w="17744" h="9869" extrusionOk="0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86;p37">
              <a:extLst>
                <a:ext uri="{FF2B5EF4-FFF2-40B4-BE49-F238E27FC236}">
                  <a16:creationId xmlns:a16="http://schemas.microsoft.com/office/drawing/2014/main" id="{EECF3CBC-5F24-4B67-ADF2-64C8203250FD}"/>
                </a:ext>
              </a:extLst>
            </p:cNvPr>
            <p:cNvSpPr/>
            <p:nvPr/>
          </p:nvSpPr>
          <p:spPr>
            <a:xfrm>
              <a:off x="7069097" y="3119476"/>
              <a:ext cx="78535" cy="76898"/>
            </a:xfrm>
            <a:custGeom>
              <a:avLst/>
              <a:gdLst/>
              <a:ahLst/>
              <a:cxnLst/>
              <a:rect l="l" t="t" r="r" b="b"/>
              <a:pathLst>
                <a:path w="13611" h="13333" extrusionOk="0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87;p37">
              <a:extLst>
                <a:ext uri="{FF2B5EF4-FFF2-40B4-BE49-F238E27FC236}">
                  <a16:creationId xmlns:a16="http://schemas.microsoft.com/office/drawing/2014/main" id="{C2121BCF-CEAA-438D-91AB-EE6564BAE40F}"/>
                </a:ext>
              </a:extLst>
            </p:cNvPr>
            <p:cNvSpPr/>
            <p:nvPr/>
          </p:nvSpPr>
          <p:spPr>
            <a:xfrm>
              <a:off x="6946266" y="3181844"/>
              <a:ext cx="21095" cy="14742"/>
            </a:xfrm>
            <a:custGeom>
              <a:avLst/>
              <a:gdLst/>
              <a:ahLst/>
              <a:cxnLst/>
              <a:rect l="l" t="t" r="r" b="b"/>
              <a:pathLst>
                <a:path w="3656" h="2556" extrusionOk="0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802;p21">
            <a:extLst>
              <a:ext uri="{FF2B5EF4-FFF2-40B4-BE49-F238E27FC236}">
                <a16:creationId xmlns:a16="http://schemas.microsoft.com/office/drawing/2014/main" id="{DBF5EB65-11ED-45B4-A712-6D8B4922641C}"/>
              </a:ext>
            </a:extLst>
          </p:cNvPr>
          <p:cNvSpPr/>
          <p:nvPr/>
        </p:nvSpPr>
        <p:spPr>
          <a:xfrm>
            <a:off x="1083045" y="1307886"/>
            <a:ext cx="1068571" cy="2039008"/>
          </a:xfrm>
          <a:prstGeom prst="roundRect">
            <a:avLst>
              <a:gd name="adj" fmla="val 8477"/>
            </a:avLst>
          </a:prstGeom>
          <a:gradFill>
            <a:gsLst>
              <a:gs pos="0">
                <a:srgbClr val="F4CCCC"/>
              </a:gs>
              <a:gs pos="100000">
                <a:srgbClr val="FFF2CC"/>
              </a:gs>
            </a:gsLst>
            <a:lin ang="8100019" scaled="0"/>
          </a:gra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1CC19D7-1EA2-41E2-AC26-17B56D63B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605" y="1404558"/>
            <a:ext cx="936269" cy="184566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1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458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40000"/>
                    <a:lumOff val="60000"/>
                  </a:schemeClr>
                </a:solidFill>
                <a:latin typeface="Berlin Sans FB Demi" panose="020E0802020502020306" pitchFamily="34" charset="0"/>
              </a:rPr>
              <a:t>SIGNUP PAGE OVERVIEW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575" name="Google Shape;575;p51"/>
          <p:cNvGrpSpPr/>
          <p:nvPr/>
        </p:nvGrpSpPr>
        <p:grpSpPr>
          <a:xfrm>
            <a:off x="4151412" y="1828821"/>
            <a:ext cx="4031451" cy="2650975"/>
            <a:chOff x="235800" y="830650"/>
            <a:chExt cx="6978450" cy="4588844"/>
          </a:xfrm>
        </p:grpSpPr>
        <p:sp>
          <p:nvSpPr>
            <p:cNvPr id="576" name="Google Shape;576;p51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1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1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1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1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1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9" name="Google Shape;589;p51"/>
          <p:cNvSpPr/>
          <p:nvPr/>
        </p:nvSpPr>
        <p:spPr>
          <a:xfrm flipH="1">
            <a:off x="4516473" y="2682595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51"/>
          <p:cNvSpPr/>
          <p:nvPr/>
        </p:nvSpPr>
        <p:spPr>
          <a:xfrm flipH="1">
            <a:off x="6407973" y="2551195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51"/>
          <p:cNvSpPr/>
          <p:nvPr/>
        </p:nvSpPr>
        <p:spPr>
          <a:xfrm flipH="1">
            <a:off x="5339448" y="3485245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51"/>
          <p:cNvSpPr/>
          <p:nvPr/>
        </p:nvSpPr>
        <p:spPr>
          <a:xfrm flipH="1">
            <a:off x="7430048" y="2907970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51"/>
          <p:cNvSpPr/>
          <p:nvPr/>
        </p:nvSpPr>
        <p:spPr>
          <a:xfrm flipH="1">
            <a:off x="6281873" y="3546195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51"/>
          <p:cNvSpPr/>
          <p:nvPr/>
        </p:nvSpPr>
        <p:spPr>
          <a:xfrm flipH="1">
            <a:off x="7808348" y="3607820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1757;p28">
            <a:extLst>
              <a:ext uri="{FF2B5EF4-FFF2-40B4-BE49-F238E27FC236}">
                <a16:creationId xmlns:a16="http://schemas.microsoft.com/office/drawing/2014/main" id="{B39CA836-D6BE-42CA-9679-CCE64009352C}"/>
              </a:ext>
            </a:extLst>
          </p:cNvPr>
          <p:cNvGrpSpPr/>
          <p:nvPr/>
        </p:nvGrpSpPr>
        <p:grpSpPr>
          <a:xfrm>
            <a:off x="377339" y="1649251"/>
            <a:ext cx="1686324" cy="3228531"/>
            <a:chOff x="1187675" y="1106225"/>
            <a:chExt cx="1845049" cy="3625811"/>
          </a:xfrm>
        </p:grpSpPr>
        <p:grpSp>
          <p:nvGrpSpPr>
            <p:cNvPr id="28" name="Google Shape;1758;p28">
              <a:extLst>
                <a:ext uri="{FF2B5EF4-FFF2-40B4-BE49-F238E27FC236}">
                  <a16:creationId xmlns:a16="http://schemas.microsoft.com/office/drawing/2014/main" id="{2B16A9EA-3FB2-43F8-A75B-F1B801141F12}"/>
                </a:ext>
              </a:extLst>
            </p:cNvPr>
            <p:cNvGrpSpPr/>
            <p:nvPr/>
          </p:nvGrpSpPr>
          <p:grpSpPr>
            <a:xfrm>
              <a:off x="1187675" y="1106225"/>
              <a:ext cx="1845049" cy="3625811"/>
              <a:chOff x="1187675" y="1106225"/>
              <a:chExt cx="1845049" cy="3625811"/>
            </a:xfrm>
          </p:grpSpPr>
          <p:sp>
            <p:nvSpPr>
              <p:cNvPr id="47" name="Google Shape;1759;p28">
                <a:extLst>
                  <a:ext uri="{FF2B5EF4-FFF2-40B4-BE49-F238E27FC236}">
                    <a16:creationId xmlns:a16="http://schemas.microsoft.com/office/drawing/2014/main" id="{24D5C8E4-8497-478F-802F-2AC281748DDF}"/>
                  </a:ext>
                </a:extLst>
              </p:cNvPr>
              <p:cNvSpPr/>
              <p:nvPr/>
            </p:nvSpPr>
            <p:spPr>
              <a:xfrm>
                <a:off x="1220795" y="1106225"/>
                <a:ext cx="1780114" cy="3625811"/>
              </a:xfrm>
              <a:custGeom>
                <a:avLst/>
                <a:gdLst/>
                <a:ahLst/>
                <a:cxnLst/>
                <a:rect l="l" t="t" r="r" b="b"/>
                <a:pathLst>
                  <a:path w="86856" h="176912" extrusionOk="0">
                    <a:moveTo>
                      <a:pt x="13277" y="0"/>
                    </a:moveTo>
                    <a:cubicBezTo>
                      <a:pt x="5957" y="0"/>
                      <a:pt x="0" y="5926"/>
                      <a:pt x="0" y="13277"/>
                    </a:cubicBezTo>
                    <a:lnTo>
                      <a:pt x="0" y="163635"/>
                    </a:lnTo>
                    <a:cubicBezTo>
                      <a:pt x="0" y="170986"/>
                      <a:pt x="5957" y="176912"/>
                      <a:pt x="13277" y="176912"/>
                    </a:cubicBezTo>
                    <a:lnTo>
                      <a:pt x="73610" y="176912"/>
                    </a:lnTo>
                    <a:cubicBezTo>
                      <a:pt x="80930" y="176912"/>
                      <a:pt x="86856" y="170986"/>
                      <a:pt x="86856" y="163635"/>
                    </a:cubicBezTo>
                    <a:lnTo>
                      <a:pt x="86856" y="13277"/>
                    </a:lnTo>
                    <a:cubicBezTo>
                      <a:pt x="86856" y="5926"/>
                      <a:pt x="80930" y="0"/>
                      <a:pt x="73610" y="0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760;p28">
                <a:extLst>
                  <a:ext uri="{FF2B5EF4-FFF2-40B4-BE49-F238E27FC236}">
                    <a16:creationId xmlns:a16="http://schemas.microsoft.com/office/drawing/2014/main" id="{716C23D5-C4C2-4587-BD2B-D9F7FACAD187}"/>
                  </a:ext>
                </a:extLst>
              </p:cNvPr>
              <p:cNvSpPr/>
              <p:nvPr/>
            </p:nvSpPr>
            <p:spPr>
              <a:xfrm>
                <a:off x="2983351" y="1943335"/>
                <a:ext cx="49372" cy="420844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0534" extrusionOk="0">
                    <a:moveTo>
                      <a:pt x="1204" y="0"/>
                    </a:moveTo>
                    <a:cubicBezTo>
                      <a:pt x="539" y="0"/>
                      <a:pt x="0" y="539"/>
                      <a:pt x="0" y="1204"/>
                    </a:cubicBezTo>
                    <a:lnTo>
                      <a:pt x="0" y="19330"/>
                    </a:lnTo>
                    <a:cubicBezTo>
                      <a:pt x="0" y="19963"/>
                      <a:pt x="539" y="20534"/>
                      <a:pt x="1204" y="20534"/>
                    </a:cubicBezTo>
                    <a:cubicBezTo>
                      <a:pt x="1870" y="20534"/>
                      <a:pt x="2408" y="19963"/>
                      <a:pt x="2408" y="19330"/>
                    </a:cubicBezTo>
                    <a:lnTo>
                      <a:pt x="2408" y="1204"/>
                    </a:lnTo>
                    <a:cubicBezTo>
                      <a:pt x="2408" y="539"/>
                      <a:pt x="1870" y="0"/>
                      <a:pt x="1204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761;p28">
                <a:extLst>
                  <a:ext uri="{FF2B5EF4-FFF2-40B4-BE49-F238E27FC236}">
                    <a16:creationId xmlns:a16="http://schemas.microsoft.com/office/drawing/2014/main" id="{B5E6873B-A171-440D-BD3B-138FB7DA68E9}"/>
                  </a:ext>
                </a:extLst>
              </p:cNvPr>
              <p:cNvSpPr/>
              <p:nvPr/>
            </p:nvSpPr>
            <p:spPr>
              <a:xfrm>
                <a:off x="1189622" y="1845267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7"/>
                    </a:cubicBezTo>
                    <a:lnTo>
                      <a:pt x="0" y="11820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03" y="13468"/>
                      <a:pt x="3264" y="12739"/>
                      <a:pt x="3264" y="11820"/>
                    </a:cubicBezTo>
                    <a:lnTo>
                      <a:pt x="3264" y="1617"/>
                    </a:lnTo>
                    <a:cubicBezTo>
                      <a:pt x="3264" y="729"/>
                      <a:pt x="2503" y="0"/>
                      <a:pt x="1616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762;p28">
                <a:extLst>
                  <a:ext uri="{FF2B5EF4-FFF2-40B4-BE49-F238E27FC236}">
                    <a16:creationId xmlns:a16="http://schemas.microsoft.com/office/drawing/2014/main" id="{72600576-9641-450F-BBD0-A8DEE7CBB44E}"/>
                  </a:ext>
                </a:extLst>
              </p:cNvPr>
              <p:cNvSpPr/>
              <p:nvPr/>
            </p:nvSpPr>
            <p:spPr>
              <a:xfrm>
                <a:off x="1187675" y="2173881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6"/>
                    </a:cubicBezTo>
                    <a:lnTo>
                      <a:pt x="0" y="11852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35" y="13468"/>
                      <a:pt x="3264" y="12739"/>
                      <a:pt x="3264" y="11852"/>
                    </a:cubicBezTo>
                    <a:lnTo>
                      <a:pt x="3264" y="1616"/>
                    </a:lnTo>
                    <a:cubicBezTo>
                      <a:pt x="3264" y="729"/>
                      <a:pt x="2535" y="0"/>
                      <a:pt x="1616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763;p28">
                <a:extLst>
                  <a:ext uri="{FF2B5EF4-FFF2-40B4-BE49-F238E27FC236}">
                    <a16:creationId xmlns:a16="http://schemas.microsoft.com/office/drawing/2014/main" id="{44AD0A1C-3BA3-46B8-8631-22B629E40072}"/>
                  </a:ext>
                </a:extLst>
              </p:cNvPr>
              <p:cNvSpPr/>
              <p:nvPr/>
            </p:nvSpPr>
            <p:spPr>
              <a:xfrm>
                <a:off x="1194807" y="1580290"/>
                <a:ext cx="52631" cy="158488"/>
              </a:xfrm>
              <a:custGeom>
                <a:avLst/>
                <a:gdLst/>
                <a:ahLst/>
                <a:cxnLst/>
                <a:rect l="l" t="t" r="r" b="b"/>
                <a:pathLst>
                  <a:path w="2568" h="7733" extrusionOk="0">
                    <a:moveTo>
                      <a:pt x="1268" y="1"/>
                    </a:moveTo>
                    <a:cubicBezTo>
                      <a:pt x="571" y="1"/>
                      <a:pt x="1" y="571"/>
                      <a:pt x="1" y="1300"/>
                    </a:cubicBezTo>
                    <a:lnTo>
                      <a:pt x="1" y="6434"/>
                    </a:lnTo>
                    <a:cubicBezTo>
                      <a:pt x="1" y="7131"/>
                      <a:pt x="571" y="7733"/>
                      <a:pt x="1268" y="7733"/>
                    </a:cubicBezTo>
                    <a:cubicBezTo>
                      <a:pt x="1997" y="7733"/>
                      <a:pt x="2567" y="7131"/>
                      <a:pt x="2567" y="6434"/>
                    </a:cubicBezTo>
                    <a:lnTo>
                      <a:pt x="2567" y="1300"/>
                    </a:lnTo>
                    <a:cubicBezTo>
                      <a:pt x="2567" y="571"/>
                      <a:pt x="1997" y="1"/>
                      <a:pt x="1268" y="1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9" name="Google Shape;1764;p28">
              <a:extLst>
                <a:ext uri="{FF2B5EF4-FFF2-40B4-BE49-F238E27FC236}">
                  <a16:creationId xmlns:a16="http://schemas.microsoft.com/office/drawing/2014/main" id="{EFF5890B-7B2F-42AF-862D-2B2DABF6AF35}"/>
                </a:ext>
              </a:extLst>
            </p:cNvPr>
            <p:cNvSpPr/>
            <p:nvPr/>
          </p:nvSpPr>
          <p:spPr>
            <a:xfrm>
              <a:off x="1331180" y="1216610"/>
              <a:ext cx="1559977" cy="3405675"/>
            </a:xfrm>
            <a:custGeom>
              <a:avLst/>
              <a:gdLst/>
              <a:ahLst/>
              <a:cxnLst/>
              <a:rect l="l" t="t" r="r" b="b"/>
              <a:pathLst>
                <a:path w="76115" h="166171" extrusionOk="0">
                  <a:moveTo>
                    <a:pt x="7891" y="1"/>
                  </a:moveTo>
                  <a:cubicBezTo>
                    <a:pt x="3550" y="1"/>
                    <a:pt x="1" y="3518"/>
                    <a:pt x="1" y="7891"/>
                  </a:cubicBezTo>
                  <a:lnTo>
                    <a:pt x="1" y="158249"/>
                  </a:lnTo>
                  <a:cubicBezTo>
                    <a:pt x="1" y="162622"/>
                    <a:pt x="3550" y="166171"/>
                    <a:pt x="7891" y="166171"/>
                  </a:cubicBezTo>
                  <a:lnTo>
                    <a:pt x="68224" y="166171"/>
                  </a:lnTo>
                  <a:cubicBezTo>
                    <a:pt x="72565" y="166171"/>
                    <a:pt x="76115" y="162622"/>
                    <a:pt x="76115" y="158249"/>
                  </a:cubicBezTo>
                  <a:lnTo>
                    <a:pt x="76115" y="7891"/>
                  </a:lnTo>
                  <a:cubicBezTo>
                    <a:pt x="76115" y="3518"/>
                    <a:pt x="72565" y="1"/>
                    <a:pt x="68224" y="1"/>
                  </a:cubicBezTo>
                  <a:lnTo>
                    <a:pt x="61380" y="1"/>
                  </a:lnTo>
                  <a:cubicBezTo>
                    <a:pt x="60556" y="1"/>
                    <a:pt x="59922" y="635"/>
                    <a:pt x="59922" y="1459"/>
                  </a:cubicBezTo>
                  <a:cubicBezTo>
                    <a:pt x="59922" y="3994"/>
                    <a:pt x="57862" y="6053"/>
                    <a:pt x="55296" y="6053"/>
                  </a:cubicBezTo>
                  <a:lnTo>
                    <a:pt x="20978" y="6053"/>
                  </a:lnTo>
                  <a:cubicBezTo>
                    <a:pt x="18443" y="6053"/>
                    <a:pt x="16383" y="3994"/>
                    <a:pt x="16383" y="1459"/>
                  </a:cubicBezTo>
                  <a:cubicBezTo>
                    <a:pt x="16383" y="635"/>
                    <a:pt x="15718" y="1"/>
                    <a:pt x="1492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765;p28">
              <a:extLst>
                <a:ext uri="{FF2B5EF4-FFF2-40B4-BE49-F238E27FC236}">
                  <a16:creationId xmlns:a16="http://schemas.microsoft.com/office/drawing/2014/main" id="{716BB355-801A-45C2-B34A-E1C096A8056B}"/>
                </a:ext>
              </a:extLst>
            </p:cNvPr>
            <p:cNvSpPr/>
            <p:nvPr/>
          </p:nvSpPr>
          <p:spPr>
            <a:xfrm>
              <a:off x="2618359" y="1297154"/>
              <a:ext cx="11723" cy="49372"/>
            </a:xfrm>
            <a:custGeom>
              <a:avLst/>
              <a:gdLst/>
              <a:ahLst/>
              <a:cxnLst/>
              <a:rect l="l" t="t" r="r" b="b"/>
              <a:pathLst>
                <a:path w="572" h="2409" extrusionOk="0">
                  <a:moveTo>
                    <a:pt x="1" y="0"/>
                  </a:moveTo>
                  <a:lnTo>
                    <a:pt x="1" y="2408"/>
                  </a:lnTo>
                  <a:lnTo>
                    <a:pt x="571" y="2408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66;p28">
              <a:extLst>
                <a:ext uri="{FF2B5EF4-FFF2-40B4-BE49-F238E27FC236}">
                  <a16:creationId xmlns:a16="http://schemas.microsoft.com/office/drawing/2014/main" id="{679EBDDD-E786-4B81-9A90-ECD83DCD4F4C}"/>
                </a:ext>
              </a:extLst>
            </p:cNvPr>
            <p:cNvSpPr/>
            <p:nvPr/>
          </p:nvSpPr>
          <p:spPr>
            <a:xfrm>
              <a:off x="2598233" y="1308181"/>
              <a:ext cx="11703" cy="38346"/>
            </a:xfrm>
            <a:custGeom>
              <a:avLst/>
              <a:gdLst/>
              <a:ahLst/>
              <a:cxnLst/>
              <a:rect l="l" t="t" r="r" b="b"/>
              <a:pathLst>
                <a:path w="571" h="1871" extrusionOk="0">
                  <a:moveTo>
                    <a:pt x="0" y="1"/>
                  </a:moveTo>
                  <a:lnTo>
                    <a:pt x="0" y="1870"/>
                  </a:lnTo>
                  <a:lnTo>
                    <a:pt x="571" y="1870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67;p28">
              <a:extLst>
                <a:ext uri="{FF2B5EF4-FFF2-40B4-BE49-F238E27FC236}">
                  <a16:creationId xmlns:a16="http://schemas.microsoft.com/office/drawing/2014/main" id="{226A5B13-D68A-4008-B8F9-1D3A89BD9BB0}"/>
                </a:ext>
              </a:extLst>
            </p:cNvPr>
            <p:cNvSpPr/>
            <p:nvPr/>
          </p:nvSpPr>
          <p:spPr>
            <a:xfrm>
              <a:off x="2578107" y="1321830"/>
              <a:ext cx="11703" cy="24696"/>
            </a:xfrm>
            <a:custGeom>
              <a:avLst/>
              <a:gdLst/>
              <a:ahLst/>
              <a:cxnLst/>
              <a:rect l="l" t="t" r="r" b="b"/>
              <a:pathLst>
                <a:path w="571" h="1205" extrusionOk="0">
                  <a:moveTo>
                    <a:pt x="0" y="0"/>
                  </a:moveTo>
                  <a:lnTo>
                    <a:pt x="0" y="1204"/>
                  </a:lnTo>
                  <a:lnTo>
                    <a:pt x="570" y="1204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68;p28">
              <a:extLst>
                <a:ext uri="{FF2B5EF4-FFF2-40B4-BE49-F238E27FC236}">
                  <a16:creationId xmlns:a16="http://schemas.microsoft.com/office/drawing/2014/main" id="{68C7ACEA-1A29-47C3-9A07-0E28694067D8}"/>
                </a:ext>
              </a:extLst>
            </p:cNvPr>
            <p:cNvSpPr/>
            <p:nvPr/>
          </p:nvSpPr>
          <p:spPr>
            <a:xfrm>
              <a:off x="2557960" y="1332856"/>
              <a:ext cx="11723" cy="13670"/>
            </a:xfrm>
            <a:custGeom>
              <a:avLst/>
              <a:gdLst/>
              <a:ahLst/>
              <a:cxnLst/>
              <a:rect l="l" t="t" r="r" b="b"/>
              <a:pathLst>
                <a:path w="572" h="667" extrusionOk="0">
                  <a:moveTo>
                    <a:pt x="1" y="1"/>
                  </a:moveTo>
                  <a:lnTo>
                    <a:pt x="1" y="666"/>
                  </a:lnTo>
                  <a:lnTo>
                    <a:pt x="571" y="666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69;p28">
              <a:extLst>
                <a:ext uri="{FF2B5EF4-FFF2-40B4-BE49-F238E27FC236}">
                  <a16:creationId xmlns:a16="http://schemas.microsoft.com/office/drawing/2014/main" id="{FCFA5450-6B55-4B8B-BA25-C0DF46035C2F}"/>
                </a:ext>
              </a:extLst>
            </p:cNvPr>
            <p:cNvSpPr/>
            <p:nvPr/>
          </p:nvSpPr>
          <p:spPr>
            <a:xfrm>
              <a:off x="2676154" y="1331565"/>
              <a:ext cx="15617" cy="14961"/>
            </a:xfrm>
            <a:custGeom>
              <a:avLst/>
              <a:gdLst/>
              <a:ahLst/>
              <a:cxnLst/>
              <a:rect l="l" t="t" r="r" b="b"/>
              <a:pathLst>
                <a:path w="762" h="730" extrusionOk="0">
                  <a:moveTo>
                    <a:pt x="381" y="1"/>
                  </a:moveTo>
                  <a:cubicBezTo>
                    <a:pt x="191" y="1"/>
                    <a:pt x="1" y="159"/>
                    <a:pt x="1" y="349"/>
                  </a:cubicBezTo>
                  <a:cubicBezTo>
                    <a:pt x="1" y="571"/>
                    <a:pt x="191" y="729"/>
                    <a:pt x="381" y="729"/>
                  </a:cubicBezTo>
                  <a:cubicBezTo>
                    <a:pt x="603" y="729"/>
                    <a:pt x="761" y="571"/>
                    <a:pt x="761" y="349"/>
                  </a:cubicBezTo>
                  <a:cubicBezTo>
                    <a:pt x="761" y="159"/>
                    <a:pt x="603" y="1"/>
                    <a:pt x="381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70;p28">
              <a:extLst>
                <a:ext uri="{FF2B5EF4-FFF2-40B4-BE49-F238E27FC236}">
                  <a16:creationId xmlns:a16="http://schemas.microsoft.com/office/drawing/2014/main" id="{A258A781-5602-4C70-8C44-6B811B414535}"/>
                </a:ext>
              </a:extLst>
            </p:cNvPr>
            <p:cNvSpPr/>
            <p:nvPr/>
          </p:nvSpPr>
          <p:spPr>
            <a:xfrm>
              <a:off x="2665763" y="1315825"/>
              <a:ext cx="36399" cy="13158"/>
            </a:xfrm>
            <a:custGeom>
              <a:avLst/>
              <a:gdLst/>
              <a:ahLst/>
              <a:cxnLst/>
              <a:rect l="l" t="t" r="r" b="b"/>
              <a:pathLst>
                <a:path w="1776" h="642" extrusionOk="0">
                  <a:moveTo>
                    <a:pt x="900" y="0"/>
                  </a:moveTo>
                  <a:cubicBezTo>
                    <a:pt x="595" y="0"/>
                    <a:pt x="286" y="119"/>
                    <a:pt x="64" y="357"/>
                  </a:cubicBezTo>
                  <a:cubicBezTo>
                    <a:pt x="1" y="420"/>
                    <a:pt x="1" y="515"/>
                    <a:pt x="64" y="578"/>
                  </a:cubicBezTo>
                  <a:cubicBezTo>
                    <a:pt x="96" y="610"/>
                    <a:pt x="144" y="626"/>
                    <a:pt x="191" y="626"/>
                  </a:cubicBezTo>
                  <a:cubicBezTo>
                    <a:pt x="239" y="626"/>
                    <a:pt x="286" y="610"/>
                    <a:pt x="318" y="578"/>
                  </a:cubicBezTo>
                  <a:cubicBezTo>
                    <a:pt x="476" y="420"/>
                    <a:pt x="690" y="341"/>
                    <a:pt x="900" y="341"/>
                  </a:cubicBezTo>
                  <a:cubicBezTo>
                    <a:pt x="1110" y="341"/>
                    <a:pt x="1316" y="420"/>
                    <a:pt x="1459" y="578"/>
                  </a:cubicBezTo>
                  <a:lnTo>
                    <a:pt x="1585" y="642"/>
                  </a:lnTo>
                  <a:lnTo>
                    <a:pt x="1712" y="578"/>
                  </a:lnTo>
                  <a:cubicBezTo>
                    <a:pt x="1775" y="515"/>
                    <a:pt x="1775" y="420"/>
                    <a:pt x="1712" y="357"/>
                  </a:cubicBezTo>
                  <a:cubicBezTo>
                    <a:pt x="1506" y="119"/>
                    <a:pt x="1205" y="0"/>
                    <a:pt x="900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71;p28">
              <a:extLst>
                <a:ext uri="{FF2B5EF4-FFF2-40B4-BE49-F238E27FC236}">
                  <a16:creationId xmlns:a16="http://schemas.microsoft.com/office/drawing/2014/main" id="{287604A9-EB0B-4C0D-B079-3FD2DDD97808}"/>
                </a:ext>
              </a:extLst>
            </p:cNvPr>
            <p:cNvSpPr/>
            <p:nvPr/>
          </p:nvSpPr>
          <p:spPr>
            <a:xfrm>
              <a:off x="2659287" y="1303549"/>
              <a:ext cx="49372" cy="14408"/>
            </a:xfrm>
            <a:custGeom>
              <a:avLst/>
              <a:gdLst/>
              <a:ahLst/>
              <a:cxnLst/>
              <a:rect l="l" t="t" r="r" b="b"/>
              <a:pathLst>
                <a:path w="2409" h="703" extrusionOk="0">
                  <a:moveTo>
                    <a:pt x="1221" y="1"/>
                  </a:moveTo>
                  <a:cubicBezTo>
                    <a:pt x="812" y="1"/>
                    <a:pt x="400" y="144"/>
                    <a:pt x="95" y="417"/>
                  </a:cubicBezTo>
                  <a:cubicBezTo>
                    <a:pt x="0" y="449"/>
                    <a:pt x="0" y="575"/>
                    <a:pt x="63" y="639"/>
                  </a:cubicBezTo>
                  <a:cubicBezTo>
                    <a:pt x="101" y="676"/>
                    <a:pt x="149" y="691"/>
                    <a:pt x="201" y="691"/>
                  </a:cubicBezTo>
                  <a:cubicBezTo>
                    <a:pt x="238" y="691"/>
                    <a:pt x="278" y="684"/>
                    <a:pt x="317" y="670"/>
                  </a:cubicBezTo>
                  <a:cubicBezTo>
                    <a:pt x="555" y="449"/>
                    <a:pt x="879" y="338"/>
                    <a:pt x="1204" y="338"/>
                  </a:cubicBezTo>
                  <a:cubicBezTo>
                    <a:pt x="1529" y="338"/>
                    <a:pt x="1854" y="449"/>
                    <a:pt x="2091" y="670"/>
                  </a:cubicBezTo>
                  <a:lnTo>
                    <a:pt x="2218" y="702"/>
                  </a:lnTo>
                  <a:lnTo>
                    <a:pt x="2345" y="639"/>
                  </a:lnTo>
                  <a:cubicBezTo>
                    <a:pt x="2408" y="575"/>
                    <a:pt x="2408" y="449"/>
                    <a:pt x="2313" y="417"/>
                  </a:cubicBezTo>
                  <a:cubicBezTo>
                    <a:pt x="2016" y="136"/>
                    <a:pt x="1620" y="1"/>
                    <a:pt x="1221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72;p28">
              <a:extLst>
                <a:ext uri="{FF2B5EF4-FFF2-40B4-BE49-F238E27FC236}">
                  <a16:creationId xmlns:a16="http://schemas.microsoft.com/office/drawing/2014/main" id="{73064254-1284-4E28-AE5F-FDD729E8C575}"/>
                </a:ext>
              </a:extLst>
            </p:cNvPr>
            <p:cNvSpPr/>
            <p:nvPr/>
          </p:nvSpPr>
          <p:spPr>
            <a:xfrm>
              <a:off x="2652790" y="1290166"/>
              <a:ext cx="62366" cy="16150"/>
            </a:xfrm>
            <a:custGeom>
              <a:avLst/>
              <a:gdLst/>
              <a:ahLst/>
              <a:cxnLst/>
              <a:rect l="l" t="t" r="r" b="b"/>
              <a:pathLst>
                <a:path w="3043" h="788" extrusionOk="0">
                  <a:moveTo>
                    <a:pt x="1537" y="1"/>
                  </a:moveTo>
                  <a:cubicBezTo>
                    <a:pt x="1022" y="1"/>
                    <a:pt x="507" y="167"/>
                    <a:pt x="95" y="500"/>
                  </a:cubicBezTo>
                  <a:cubicBezTo>
                    <a:pt x="0" y="531"/>
                    <a:pt x="0" y="658"/>
                    <a:pt x="64" y="721"/>
                  </a:cubicBezTo>
                  <a:cubicBezTo>
                    <a:pt x="103" y="761"/>
                    <a:pt x="154" y="788"/>
                    <a:pt x="202" y="788"/>
                  </a:cubicBezTo>
                  <a:cubicBezTo>
                    <a:pt x="232" y="788"/>
                    <a:pt x="261" y="777"/>
                    <a:pt x="285" y="753"/>
                  </a:cubicBezTo>
                  <a:cubicBezTo>
                    <a:pt x="634" y="468"/>
                    <a:pt x="1078" y="325"/>
                    <a:pt x="1521" y="325"/>
                  </a:cubicBezTo>
                  <a:cubicBezTo>
                    <a:pt x="1965" y="325"/>
                    <a:pt x="2408" y="468"/>
                    <a:pt x="2757" y="753"/>
                  </a:cubicBezTo>
                  <a:lnTo>
                    <a:pt x="2852" y="785"/>
                  </a:lnTo>
                  <a:cubicBezTo>
                    <a:pt x="2915" y="785"/>
                    <a:pt x="2947" y="753"/>
                    <a:pt x="3010" y="721"/>
                  </a:cubicBezTo>
                  <a:cubicBezTo>
                    <a:pt x="3042" y="658"/>
                    <a:pt x="3042" y="531"/>
                    <a:pt x="2979" y="500"/>
                  </a:cubicBezTo>
                  <a:cubicBezTo>
                    <a:pt x="2567" y="167"/>
                    <a:pt x="2052" y="1"/>
                    <a:pt x="1537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" name="Google Shape;1773;p28">
              <a:extLst>
                <a:ext uri="{FF2B5EF4-FFF2-40B4-BE49-F238E27FC236}">
                  <a16:creationId xmlns:a16="http://schemas.microsoft.com/office/drawing/2014/main" id="{AA514E88-4F24-4714-8E87-2EA0A073D7AF}"/>
                </a:ext>
              </a:extLst>
            </p:cNvPr>
            <p:cNvGrpSpPr/>
            <p:nvPr/>
          </p:nvGrpSpPr>
          <p:grpSpPr>
            <a:xfrm>
              <a:off x="1423407" y="1302340"/>
              <a:ext cx="143618" cy="38981"/>
              <a:chOff x="1423407" y="1302340"/>
              <a:chExt cx="143618" cy="38981"/>
            </a:xfrm>
          </p:grpSpPr>
          <p:sp>
            <p:nvSpPr>
              <p:cNvPr id="42" name="Google Shape;1774;p28">
                <a:extLst>
                  <a:ext uri="{FF2B5EF4-FFF2-40B4-BE49-F238E27FC236}">
                    <a16:creationId xmlns:a16="http://schemas.microsoft.com/office/drawing/2014/main" id="{CACF8F8D-C0AA-47E4-8ABD-A3AB605E872A}"/>
                  </a:ext>
                </a:extLst>
              </p:cNvPr>
              <p:cNvSpPr/>
              <p:nvPr/>
            </p:nvSpPr>
            <p:spPr>
              <a:xfrm>
                <a:off x="1423407" y="1302340"/>
                <a:ext cx="16908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825" h="1871" extrusionOk="0">
                    <a:moveTo>
                      <a:pt x="1" y="1"/>
                    </a:moveTo>
                    <a:lnTo>
                      <a:pt x="1" y="413"/>
                    </a:lnTo>
                    <a:lnTo>
                      <a:pt x="349" y="413"/>
                    </a:lnTo>
                    <a:lnTo>
                      <a:pt x="349" y="1870"/>
                    </a:lnTo>
                    <a:lnTo>
                      <a:pt x="824" y="1870"/>
                    </a:lnTo>
                    <a:lnTo>
                      <a:pt x="824" y="1"/>
                    </a:ln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775;p28">
                <a:extLst>
                  <a:ext uri="{FF2B5EF4-FFF2-40B4-BE49-F238E27FC236}">
                    <a16:creationId xmlns:a16="http://schemas.microsoft.com/office/drawing/2014/main" id="{68E3C73F-9663-432F-ADD5-6A2AD292C02E}"/>
                  </a:ext>
                </a:extLst>
              </p:cNvPr>
              <p:cNvSpPr/>
              <p:nvPr/>
            </p:nvSpPr>
            <p:spPr>
              <a:xfrm>
                <a:off x="1453288" y="1302340"/>
                <a:ext cx="33776" cy="38981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1902" extrusionOk="0">
                    <a:moveTo>
                      <a:pt x="824" y="349"/>
                    </a:moveTo>
                    <a:cubicBezTo>
                      <a:pt x="919" y="349"/>
                      <a:pt x="1014" y="413"/>
                      <a:pt x="1078" y="508"/>
                    </a:cubicBezTo>
                    <a:cubicBezTo>
                      <a:pt x="1109" y="603"/>
                      <a:pt x="1141" y="729"/>
                      <a:pt x="1141" y="951"/>
                    </a:cubicBezTo>
                    <a:cubicBezTo>
                      <a:pt x="1141" y="1141"/>
                      <a:pt x="1109" y="1300"/>
                      <a:pt x="1078" y="1395"/>
                    </a:cubicBezTo>
                    <a:cubicBezTo>
                      <a:pt x="1014" y="1490"/>
                      <a:pt x="919" y="1522"/>
                      <a:pt x="824" y="1522"/>
                    </a:cubicBezTo>
                    <a:cubicBezTo>
                      <a:pt x="697" y="1522"/>
                      <a:pt x="602" y="1490"/>
                      <a:pt x="571" y="1395"/>
                    </a:cubicBezTo>
                    <a:cubicBezTo>
                      <a:pt x="507" y="1300"/>
                      <a:pt x="476" y="1141"/>
                      <a:pt x="476" y="951"/>
                    </a:cubicBezTo>
                    <a:cubicBezTo>
                      <a:pt x="476" y="729"/>
                      <a:pt x="507" y="603"/>
                      <a:pt x="571" y="508"/>
                    </a:cubicBezTo>
                    <a:cubicBezTo>
                      <a:pt x="602" y="413"/>
                      <a:pt x="697" y="349"/>
                      <a:pt x="824" y="349"/>
                    </a:cubicBezTo>
                    <a:close/>
                    <a:moveTo>
                      <a:pt x="824" y="1"/>
                    </a:moveTo>
                    <a:cubicBezTo>
                      <a:pt x="539" y="1"/>
                      <a:pt x="349" y="96"/>
                      <a:pt x="190" y="254"/>
                    </a:cubicBezTo>
                    <a:cubicBezTo>
                      <a:pt x="64" y="413"/>
                      <a:pt x="0" y="634"/>
                      <a:pt x="0" y="951"/>
                    </a:cubicBezTo>
                    <a:cubicBezTo>
                      <a:pt x="0" y="1236"/>
                      <a:pt x="64" y="1490"/>
                      <a:pt x="190" y="1648"/>
                    </a:cubicBezTo>
                    <a:cubicBezTo>
                      <a:pt x="349" y="1807"/>
                      <a:pt x="539" y="1902"/>
                      <a:pt x="824" y="1902"/>
                    </a:cubicBezTo>
                    <a:cubicBezTo>
                      <a:pt x="1078" y="1902"/>
                      <a:pt x="1268" y="1807"/>
                      <a:pt x="1426" y="1648"/>
                    </a:cubicBezTo>
                    <a:cubicBezTo>
                      <a:pt x="1553" y="1490"/>
                      <a:pt x="1648" y="1236"/>
                      <a:pt x="1648" y="951"/>
                    </a:cubicBezTo>
                    <a:cubicBezTo>
                      <a:pt x="1648" y="634"/>
                      <a:pt x="1553" y="413"/>
                      <a:pt x="1426" y="254"/>
                    </a:cubicBezTo>
                    <a:cubicBezTo>
                      <a:pt x="1268" y="96"/>
                      <a:pt x="1078" y="1"/>
                      <a:pt x="824" y="1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776;p28">
                <a:extLst>
                  <a:ext uri="{FF2B5EF4-FFF2-40B4-BE49-F238E27FC236}">
                    <a16:creationId xmlns:a16="http://schemas.microsoft.com/office/drawing/2014/main" id="{CE3EF261-2225-4CE2-AFE7-BC34622CB2D5}"/>
                  </a:ext>
                </a:extLst>
              </p:cNvPr>
              <p:cNvSpPr/>
              <p:nvPr/>
            </p:nvSpPr>
            <p:spPr>
              <a:xfrm>
                <a:off x="1492181" y="1315333"/>
                <a:ext cx="9756" cy="25988"/>
              </a:xfrm>
              <a:custGeom>
                <a:avLst/>
                <a:gdLst/>
                <a:ahLst/>
                <a:cxnLst/>
                <a:rect l="l" t="t" r="r" b="b"/>
                <a:pathLst>
                  <a:path w="476" h="1268" extrusionOk="0">
                    <a:moveTo>
                      <a:pt x="222" y="0"/>
                    </a:moveTo>
                    <a:cubicBezTo>
                      <a:pt x="159" y="0"/>
                      <a:pt x="127" y="32"/>
                      <a:pt x="63" y="64"/>
                    </a:cubicBezTo>
                    <a:cubicBezTo>
                      <a:pt x="32" y="127"/>
                      <a:pt x="0" y="191"/>
                      <a:pt x="0" y="254"/>
                    </a:cubicBezTo>
                    <a:cubicBezTo>
                      <a:pt x="0" y="317"/>
                      <a:pt x="32" y="381"/>
                      <a:pt x="63" y="412"/>
                    </a:cubicBezTo>
                    <a:cubicBezTo>
                      <a:pt x="127" y="444"/>
                      <a:pt x="159" y="476"/>
                      <a:pt x="222" y="476"/>
                    </a:cubicBezTo>
                    <a:cubicBezTo>
                      <a:pt x="317" y="476"/>
                      <a:pt x="349" y="444"/>
                      <a:pt x="412" y="412"/>
                    </a:cubicBezTo>
                    <a:cubicBezTo>
                      <a:pt x="444" y="381"/>
                      <a:pt x="475" y="317"/>
                      <a:pt x="475" y="254"/>
                    </a:cubicBezTo>
                    <a:cubicBezTo>
                      <a:pt x="475" y="191"/>
                      <a:pt x="444" y="127"/>
                      <a:pt x="412" y="64"/>
                    </a:cubicBezTo>
                    <a:cubicBezTo>
                      <a:pt x="349" y="32"/>
                      <a:pt x="317" y="0"/>
                      <a:pt x="222" y="0"/>
                    </a:cubicBezTo>
                    <a:close/>
                    <a:moveTo>
                      <a:pt x="222" y="793"/>
                    </a:moveTo>
                    <a:cubicBezTo>
                      <a:pt x="159" y="793"/>
                      <a:pt x="127" y="824"/>
                      <a:pt x="63" y="856"/>
                    </a:cubicBezTo>
                    <a:cubicBezTo>
                      <a:pt x="32" y="919"/>
                      <a:pt x="0" y="951"/>
                      <a:pt x="0" y="1014"/>
                    </a:cubicBezTo>
                    <a:cubicBezTo>
                      <a:pt x="0" y="1109"/>
                      <a:pt x="32" y="1141"/>
                      <a:pt x="63" y="1205"/>
                    </a:cubicBezTo>
                    <a:cubicBezTo>
                      <a:pt x="127" y="1236"/>
                      <a:pt x="159" y="1268"/>
                      <a:pt x="222" y="1268"/>
                    </a:cubicBezTo>
                    <a:cubicBezTo>
                      <a:pt x="317" y="1268"/>
                      <a:pt x="349" y="1236"/>
                      <a:pt x="412" y="1205"/>
                    </a:cubicBezTo>
                    <a:cubicBezTo>
                      <a:pt x="444" y="1141"/>
                      <a:pt x="475" y="1109"/>
                      <a:pt x="475" y="1014"/>
                    </a:cubicBezTo>
                    <a:cubicBezTo>
                      <a:pt x="475" y="951"/>
                      <a:pt x="444" y="919"/>
                      <a:pt x="412" y="856"/>
                    </a:cubicBezTo>
                    <a:cubicBezTo>
                      <a:pt x="349" y="824"/>
                      <a:pt x="317" y="793"/>
                      <a:pt x="222" y="793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777;p28">
                <a:extLst>
                  <a:ext uri="{FF2B5EF4-FFF2-40B4-BE49-F238E27FC236}">
                    <a16:creationId xmlns:a16="http://schemas.microsoft.com/office/drawing/2014/main" id="{6BEBEB48-871A-4A0E-9468-CF54C1DB0657}"/>
                  </a:ext>
                </a:extLst>
              </p:cNvPr>
              <p:cNvSpPr/>
              <p:nvPr/>
            </p:nvSpPr>
            <p:spPr>
              <a:xfrm>
                <a:off x="1508553" y="1302340"/>
                <a:ext cx="16908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825" h="1871" extrusionOk="0">
                    <a:moveTo>
                      <a:pt x="0" y="1"/>
                    </a:moveTo>
                    <a:lnTo>
                      <a:pt x="0" y="413"/>
                    </a:lnTo>
                    <a:lnTo>
                      <a:pt x="349" y="413"/>
                    </a:lnTo>
                    <a:lnTo>
                      <a:pt x="349" y="1870"/>
                    </a:lnTo>
                    <a:lnTo>
                      <a:pt x="824" y="1870"/>
                    </a:lnTo>
                    <a:lnTo>
                      <a:pt x="824" y="1"/>
                    </a:ln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778;p28">
                <a:extLst>
                  <a:ext uri="{FF2B5EF4-FFF2-40B4-BE49-F238E27FC236}">
                    <a16:creationId xmlns:a16="http://schemas.microsoft.com/office/drawing/2014/main" id="{221C35F3-43F3-4204-84DF-8B4445E7756F}"/>
                  </a:ext>
                </a:extLst>
              </p:cNvPr>
              <p:cNvSpPr/>
              <p:nvPr/>
            </p:nvSpPr>
            <p:spPr>
              <a:xfrm>
                <a:off x="1537123" y="1302340"/>
                <a:ext cx="29902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871" extrusionOk="0">
                    <a:moveTo>
                      <a:pt x="761" y="1"/>
                    </a:moveTo>
                    <a:cubicBezTo>
                      <a:pt x="508" y="1"/>
                      <a:pt x="254" y="96"/>
                      <a:pt x="1" y="286"/>
                    </a:cubicBezTo>
                    <a:lnTo>
                      <a:pt x="191" y="634"/>
                    </a:lnTo>
                    <a:cubicBezTo>
                      <a:pt x="254" y="571"/>
                      <a:pt x="349" y="508"/>
                      <a:pt x="444" y="444"/>
                    </a:cubicBezTo>
                    <a:cubicBezTo>
                      <a:pt x="539" y="413"/>
                      <a:pt x="603" y="381"/>
                      <a:pt x="698" y="381"/>
                    </a:cubicBezTo>
                    <a:cubicBezTo>
                      <a:pt x="761" y="381"/>
                      <a:pt x="825" y="413"/>
                      <a:pt x="856" y="444"/>
                    </a:cubicBezTo>
                    <a:cubicBezTo>
                      <a:pt x="888" y="476"/>
                      <a:pt x="888" y="508"/>
                      <a:pt x="888" y="539"/>
                    </a:cubicBezTo>
                    <a:cubicBezTo>
                      <a:pt x="888" y="603"/>
                      <a:pt x="888" y="634"/>
                      <a:pt x="856" y="698"/>
                    </a:cubicBezTo>
                    <a:cubicBezTo>
                      <a:pt x="825" y="761"/>
                      <a:pt x="761" y="793"/>
                      <a:pt x="729" y="856"/>
                    </a:cubicBezTo>
                    <a:lnTo>
                      <a:pt x="32" y="1553"/>
                    </a:lnTo>
                    <a:lnTo>
                      <a:pt x="64" y="1870"/>
                    </a:lnTo>
                    <a:lnTo>
                      <a:pt x="1458" y="1870"/>
                    </a:lnTo>
                    <a:lnTo>
                      <a:pt x="1458" y="1490"/>
                    </a:lnTo>
                    <a:lnTo>
                      <a:pt x="666" y="1490"/>
                    </a:lnTo>
                    <a:lnTo>
                      <a:pt x="1046" y="1110"/>
                    </a:lnTo>
                    <a:cubicBezTo>
                      <a:pt x="1173" y="983"/>
                      <a:pt x="1268" y="888"/>
                      <a:pt x="1332" y="793"/>
                    </a:cubicBezTo>
                    <a:cubicBezTo>
                      <a:pt x="1395" y="666"/>
                      <a:pt x="1427" y="571"/>
                      <a:pt x="1427" y="476"/>
                    </a:cubicBezTo>
                    <a:cubicBezTo>
                      <a:pt x="1427" y="381"/>
                      <a:pt x="1395" y="286"/>
                      <a:pt x="1332" y="222"/>
                    </a:cubicBezTo>
                    <a:cubicBezTo>
                      <a:pt x="1268" y="159"/>
                      <a:pt x="1205" y="96"/>
                      <a:pt x="1110" y="64"/>
                    </a:cubicBezTo>
                    <a:cubicBezTo>
                      <a:pt x="1015" y="1"/>
                      <a:pt x="888" y="1"/>
                      <a:pt x="761" y="1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" name="Google Shape;1779;p28">
              <a:extLst>
                <a:ext uri="{FF2B5EF4-FFF2-40B4-BE49-F238E27FC236}">
                  <a16:creationId xmlns:a16="http://schemas.microsoft.com/office/drawing/2014/main" id="{1EF65996-8F4B-4BB5-9440-B6B857816238}"/>
                </a:ext>
              </a:extLst>
            </p:cNvPr>
            <p:cNvSpPr/>
            <p:nvPr/>
          </p:nvSpPr>
          <p:spPr>
            <a:xfrm>
              <a:off x="2742414" y="1301049"/>
              <a:ext cx="88333" cy="44187"/>
            </a:xfrm>
            <a:custGeom>
              <a:avLst/>
              <a:gdLst/>
              <a:ahLst/>
              <a:cxnLst/>
              <a:rect l="l" t="t" r="r" b="b"/>
              <a:pathLst>
                <a:path w="4310" h="2156" extrusionOk="0">
                  <a:moveTo>
                    <a:pt x="3707" y="159"/>
                  </a:moveTo>
                  <a:cubicBezTo>
                    <a:pt x="3961" y="159"/>
                    <a:pt x="4151" y="381"/>
                    <a:pt x="4151" y="602"/>
                  </a:cubicBezTo>
                  <a:lnTo>
                    <a:pt x="4151" y="1553"/>
                  </a:lnTo>
                  <a:cubicBezTo>
                    <a:pt x="4151" y="1775"/>
                    <a:pt x="3961" y="1997"/>
                    <a:pt x="3707" y="1997"/>
                  </a:cubicBezTo>
                  <a:lnTo>
                    <a:pt x="602" y="1997"/>
                  </a:lnTo>
                  <a:cubicBezTo>
                    <a:pt x="349" y="1997"/>
                    <a:pt x="158" y="1775"/>
                    <a:pt x="158" y="1553"/>
                  </a:cubicBezTo>
                  <a:lnTo>
                    <a:pt x="158" y="602"/>
                  </a:lnTo>
                  <a:cubicBezTo>
                    <a:pt x="158" y="381"/>
                    <a:pt x="349" y="159"/>
                    <a:pt x="602" y="159"/>
                  </a:cubicBezTo>
                  <a:close/>
                  <a:moveTo>
                    <a:pt x="602" y="0"/>
                  </a:moveTo>
                  <a:cubicBezTo>
                    <a:pt x="254" y="0"/>
                    <a:pt x="0" y="285"/>
                    <a:pt x="0" y="602"/>
                  </a:cubicBezTo>
                  <a:lnTo>
                    <a:pt x="0" y="1553"/>
                  </a:lnTo>
                  <a:cubicBezTo>
                    <a:pt x="0" y="1870"/>
                    <a:pt x="254" y="2155"/>
                    <a:pt x="602" y="2155"/>
                  </a:cubicBezTo>
                  <a:lnTo>
                    <a:pt x="3707" y="2155"/>
                  </a:lnTo>
                  <a:cubicBezTo>
                    <a:pt x="4056" y="2155"/>
                    <a:pt x="4310" y="1870"/>
                    <a:pt x="4310" y="1553"/>
                  </a:cubicBezTo>
                  <a:lnTo>
                    <a:pt x="4310" y="602"/>
                  </a:lnTo>
                  <a:cubicBezTo>
                    <a:pt x="4310" y="285"/>
                    <a:pt x="4056" y="0"/>
                    <a:pt x="3707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80;p28">
              <a:extLst>
                <a:ext uri="{FF2B5EF4-FFF2-40B4-BE49-F238E27FC236}">
                  <a16:creationId xmlns:a16="http://schemas.microsoft.com/office/drawing/2014/main" id="{3B694284-5123-4558-913E-07A195752D52}"/>
                </a:ext>
              </a:extLst>
            </p:cNvPr>
            <p:cNvSpPr/>
            <p:nvPr/>
          </p:nvSpPr>
          <p:spPr>
            <a:xfrm>
              <a:off x="2751493" y="1307545"/>
              <a:ext cx="64969" cy="31193"/>
            </a:xfrm>
            <a:custGeom>
              <a:avLst/>
              <a:gdLst/>
              <a:ahLst/>
              <a:cxnLst/>
              <a:rect l="l" t="t" r="r" b="b"/>
              <a:pathLst>
                <a:path w="3170" h="1522" extrusionOk="0">
                  <a:moveTo>
                    <a:pt x="413" y="0"/>
                  </a:moveTo>
                  <a:cubicBezTo>
                    <a:pt x="159" y="0"/>
                    <a:pt x="1" y="190"/>
                    <a:pt x="1" y="412"/>
                  </a:cubicBezTo>
                  <a:lnTo>
                    <a:pt x="1" y="1109"/>
                  </a:lnTo>
                  <a:cubicBezTo>
                    <a:pt x="1" y="1331"/>
                    <a:pt x="159" y="1521"/>
                    <a:pt x="413" y="1521"/>
                  </a:cubicBezTo>
                  <a:lnTo>
                    <a:pt x="2757" y="1521"/>
                  </a:lnTo>
                  <a:cubicBezTo>
                    <a:pt x="3011" y="1521"/>
                    <a:pt x="3169" y="1331"/>
                    <a:pt x="3169" y="1109"/>
                  </a:cubicBezTo>
                  <a:lnTo>
                    <a:pt x="3169" y="412"/>
                  </a:lnTo>
                  <a:cubicBezTo>
                    <a:pt x="3169" y="190"/>
                    <a:pt x="3011" y="0"/>
                    <a:pt x="2757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81;p28">
              <a:extLst>
                <a:ext uri="{FF2B5EF4-FFF2-40B4-BE49-F238E27FC236}">
                  <a16:creationId xmlns:a16="http://schemas.microsoft.com/office/drawing/2014/main" id="{27C64D3C-3BE7-43ED-B89C-CFEEBDEFC955}"/>
                </a:ext>
              </a:extLst>
            </p:cNvPr>
            <p:cNvSpPr/>
            <p:nvPr/>
          </p:nvSpPr>
          <p:spPr>
            <a:xfrm>
              <a:off x="2827488" y="1312075"/>
              <a:ext cx="11047" cy="22114"/>
            </a:xfrm>
            <a:custGeom>
              <a:avLst/>
              <a:gdLst/>
              <a:ahLst/>
              <a:cxnLst/>
              <a:rect l="l" t="t" r="r" b="b"/>
              <a:pathLst>
                <a:path w="539" h="1079" extrusionOk="0">
                  <a:moveTo>
                    <a:pt x="380" y="191"/>
                  </a:moveTo>
                  <a:lnTo>
                    <a:pt x="380" y="888"/>
                  </a:lnTo>
                  <a:lnTo>
                    <a:pt x="159" y="888"/>
                  </a:lnTo>
                  <a:lnTo>
                    <a:pt x="159" y="191"/>
                  </a:lnTo>
                  <a:close/>
                  <a:moveTo>
                    <a:pt x="0" y="1"/>
                  </a:moveTo>
                  <a:lnTo>
                    <a:pt x="0" y="1078"/>
                  </a:lnTo>
                  <a:lnTo>
                    <a:pt x="539" y="1078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1757;p28">
            <a:extLst>
              <a:ext uri="{FF2B5EF4-FFF2-40B4-BE49-F238E27FC236}">
                <a16:creationId xmlns:a16="http://schemas.microsoft.com/office/drawing/2014/main" id="{AB65B734-4308-454B-8B1B-928EB0A50EE9}"/>
              </a:ext>
            </a:extLst>
          </p:cNvPr>
          <p:cNvGrpSpPr/>
          <p:nvPr/>
        </p:nvGrpSpPr>
        <p:grpSpPr>
          <a:xfrm>
            <a:off x="2380826" y="1646622"/>
            <a:ext cx="1686324" cy="3228531"/>
            <a:chOff x="1187675" y="1106225"/>
            <a:chExt cx="1845049" cy="3625811"/>
          </a:xfrm>
        </p:grpSpPr>
        <p:grpSp>
          <p:nvGrpSpPr>
            <p:cNvPr id="77" name="Google Shape;1758;p28">
              <a:extLst>
                <a:ext uri="{FF2B5EF4-FFF2-40B4-BE49-F238E27FC236}">
                  <a16:creationId xmlns:a16="http://schemas.microsoft.com/office/drawing/2014/main" id="{357F5E58-A44F-4D34-80DD-5DAF5980A54E}"/>
                </a:ext>
              </a:extLst>
            </p:cNvPr>
            <p:cNvGrpSpPr/>
            <p:nvPr/>
          </p:nvGrpSpPr>
          <p:grpSpPr>
            <a:xfrm>
              <a:off x="1187675" y="1106225"/>
              <a:ext cx="1845049" cy="3625811"/>
              <a:chOff x="1187675" y="1106225"/>
              <a:chExt cx="1845049" cy="3625811"/>
            </a:xfrm>
          </p:grpSpPr>
          <p:sp>
            <p:nvSpPr>
              <p:cNvPr id="96" name="Google Shape;1759;p28">
                <a:extLst>
                  <a:ext uri="{FF2B5EF4-FFF2-40B4-BE49-F238E27FC236}">
                    <a16:creationId xmlns:a16="http://schemas.microsoft.com/office/drawing/2014/main" id="{06E073A9-B1D5-416E-AC52-72B7A2763DEE}"/>
                  </a:ext>
                </a:extLst>
              </p:cNvPr>
              <p:cNvSpPr/>
              <p:nvPr/>
            </p:nvSpPr>
            <p:spPr>
              <a:xfrm>
                <a:off x="1220795" y="1106225"/>
                <a:ext cx="1780114" cy="3625811"/>
              </a:xfrm>
              <a:custGeom>
                <a:avLst/>
                <a:gdLst/>
                <a:ahLst/>
                <a:cxnLst/>
                <a:rect l="l" t="t" r="r" b="b"/>
                <a:pathLst>
                  <a:path w="86856" h="176912" extrusionOk="0">
                    <a:moveTo>
                      <a:pt x="13277" y="0"/>
                    </a:moveTo>
                    <a:cubicBezTo>
                      <a:pt x="5957" y="0"/>
                      <a:pt x="0" y="5926"/>
                      <a:pt x="0" y="13277"/>
                    </a:cubicBezTo>
                    <a:lnTo>
                      <a:pt x="0" y="163635"/>
                    </a:lnTo>
                    <a:cubicBezTo>
                      <a:pt x="0" y="170986"/>
                      <a:pt x="5957" y="176912"/>
                      <a:pt x="13277" y="176912"/>
                    </a:cubicBezTo>
                    <a:lnTo>
                      <a:pt x="73610" y="176912"/>
                    </a:lnTo>
                    <a:cubicBezTo>
                      <a:pt x="80930" y="176912"/>
                      <a:pt x="86856" y="170986"/>
                      <a:pt x="86856" y="163635"/>
                    </a:cubicBezTo>
                    <a:lnTo>
                      <a:pt x="86856" y="13277"/>
                    </a:lnTo>
                    <a:cubicBezTo>
                      <a:pt x="86856" y="5926"/>
                      <a:pt x="80930" y="0"/>
                      <a:pt x="73610" y="0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760;p28">
                <a:extLst>
                  <a:ext uri="{FF2B5EF4-FFF2-40B4-BE49-F238E27FC236}">
                    <a16:creationId xmlns:a16="http://schemas.microsoft.com/office/drawing/2014/main" id="{24C362C2-35B0-4239-BA67-40F396EE7174}"/>
                  </a:ext>
                </a:extLst>
              </p:cNvPr>
              <p:cNvSpPr/>
              <p:nvPr/>
            </p:nvSpPr>
            <p:spPr>
              <a:xfrm>
                <a:off x="2983351" y="1943335"/>
                <a:ext cx="49372" cy="420844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0534" extrusionOk="0">
                    <a:moveTo>
                      <a:pt x="1204" y="0"/>
                    </a:moveTo>
                    <a:cubicBezTo>
                      <a:pt x="539" y="0"/>
                      <a:pt x="0" y="539"/>
                      <a:pt x="0" y="1204"/>
                    </a:cubicBezTo>
                    <a:lnTo>
                      <a:pt x="0" y="19330"/>
                    </a:lnTo>
                    <a:cubicBezTo>
                      <a:pt x="0" y="19963"/>
                      <a:pt x="539" y="20534"/>
                      <a:pt x="1204" y="20534"/>
                    </a:cubicBezTo>
                    <a:cubicBezTo>
                      <a:pt x="1870" y="20534"/>
                      <a:pt x="2408" y="19963"/>
                      <a:pt x="2408" y="19330"/>
                    </a:cubicBezTo>
                    <a:lnTo>
                      <a:pt x="2408" y="1204"/>
                    </a:lnTo>
                    <a:cubicBezTo>
                      <a:pt x="2408" y="539"/>
                      <a:pt x="1870" y="0"/>
                      <a:pt x="1204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761;p28">
                <a:extLst>
                  <a:ext uri="{FF2B5EF4-FFF2-40B4-BE49-F238E27FC236}">
                    <a16:creationId xmlns:a16="http://schemas.microsoft.com/office/drawing/2014/main" id="{56FFD737-3FCB-496A-8C70-FEA2608084DE}"/>
                  </a:ext>
                </a:extLst>
              </p:cNvPr>
              <p:cNvSpPr/>
              <p:nvPr/>
            </p:nvSpPr>
            <p:spPr>
              <a:xfrm>
                <a:off x="1189622" y="1845267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7"/>
                    </a:cubicBezTo>
                    <a:lnTo>
                      <a:pt x="0" y="11820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03" y="13468"/>
                      <a:pt x="3264" y="12739"/>
                      <a:pt x="3264" y="11820"/>
                    </a:cubicBezTo>
                    <a:lnTo>
                      <a:pt x="3264" y="1617"/>
                    </a:lnTo>
                    <a:cubicBezTo>
                      <a:pt x="3264" y="729"/>
                      <a:pt x="2503" y="0"/>
                      <a:pt x="1616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762;p28">
                <a:extLst>
                  <a:ext uri="{FF2B5EF4-FFF2-40B4-BE49-F238E27FC236}">
                    <a16:creationId xmlns:a16="http://schemas.microsoft.com/office/drawing/2014/main" id="{5953EF4F-2F3F-4582-ACA0-6390BDD545D6}"/>
                  </a:ext>
                </a:extLst>
              </p:cNvPr>
              <p:cNvSpPr/>
              <p:nvPr/>
            </p:nvSpPr>
            <p:spPr>
              <a:xfrm>
                <a:off x="1187675" y="2173881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6"/>
                    </a:cubicBezTo>
                    <a:lnTo>
                      <a:pt x="0" y="11852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35" y="13468"/>
                      <a:pt x="3264" y="12739"/>
                      <a:pt x="3264" y="11852"/>
                    </a:cubicBezTo>
                    <a:lnTo>
                      <a:pt x="3264" y="1616"/>
                    </a:lnTo>
                    <a:cubicBezTo>
                      <a:pt x="3264" y="729"/>
                      <a:pt x="2535" y="0"/>
                      <a:pt x="1616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763;p28">
                <a:extLst>
                  <a:ext uri="{FF2B5EF4-FFF2-40B4-BE49-F238E27FC236}">
                    <a16:creationId xmlns:a16="http://schemas.microsoft.com/office/drawing/2014/main" id="{E3BD1154-4DF1-4360-8187-93DED5A51213}"/>
                  </a:ext>
                </a:extLst>
              </p:cNvPr>
              <p:cNvSpPr/>
              <p:nvPr/>
            </p:nvSpPr>
            <p:spPr>
              <a:xfrm>
                <a:off x="1194807" y="1580290"/>
                <a:ext cx="52631" cy="158488"/>
              </a:xfrm>
              <a:custGeom>
                <a:avLst/>
                <a:gdLst/>
                <a:ahLst/>
                <a:cxnLst/>
                <a:rect l="l" t="t" r="r" b="b"/>
                <a:pathLst>
                  <a:path w="2568" h="7733" extrusionOk="0">
                    <a:moveTo>
                      <a:pt x="1268" y="1"/>
                    </a:moveTo>
                    <a:cubicBezTo>
                      <a:pt x="571" y="1"/>
                      <a:pt x="1" y="571"/>
                      <a:pt x="1" y="1300"/>
                    </a:cubicBezTo>
                    <a:lnTo>
                      <a:pt x="1" y="6434"/>
                    </a:lnTo>
                    <a:cubicBezTo>
                      <a:pt x="1" y="7131"/>
                      <a:pt x="571" y="7733"/>
                      <a:pt x="1268" y="7733"/>
                    </a:cubicBezTo>
                    <a:cubicBezTo>
                      <a:pt x="1997" y="7733"/>
                      <a:pt x="2567" y="7131"/>
                      <a:pt x="2567" y="6434"/>
                    </a:cubicBezTo>
                    <a:lnTo>
                      <a:pt x="2567" y="1300"/>
                    </a:lnTo>
                    <a:cubicBezTo>
                      <a:pt x="2567" y="571"/>
                      <a:pt x="1997" y="1"/>
                      <a:pt x="1268" y="1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78" name="Google Shape;1764;p28">
              <a:extLst>
                <a:ext uri="{FF2B5EF4-FFF2-40B4-BE49-F238E27FC236}">
                  <a16:creationId xmlns:a16="http://schemas.microsoft.com/office/drawing/2014/main" id="{972FE05D-1375-465B-8314-70521BB61010}"/>
                </a:ext>
              </a:extLst>
            </p:cNvPr>
            <p:cNvSpPr/>
            <p:nvPr/>
          </p:nvSpPr>
          <p:spPr>
            <a:xfrm>
              <a:off x="1331180" y="1216610"/>
              <a:ext cx="1559977" cy="3405675"/>
            </a:xfrm>
            <a:custGeom>
              <a:avLst/>
              <a:gdLst/>
              <a:ahLst/>
              <a:cxnLst/>
              <a:rect l="l" t="t" r="r" b="b"/>
              <a:pathLst>
                <a:path w="76115" h="166171" extrusionOk="0">
                  <a:moveTo>
                    <a:pt x="7891" y="1"/>
                  </a:moveTo>
                  <a:cubicBezTo>
                    <a:pt x="3550" y="1"/>
                    <a:pt x="1" y="3518"/>
                    <a:pt x="1" y="7891"/>
                  </a:cubicBezTo>
                  <a:lnTo>
                    <a:pt x="1" y="158249"/>
                  </a:lnTo>
                  <a:cubicBezTo>
                    <a:pt x="1" y="162622"/>
                    <a:pt x="3550" y="166171"/>
                    <a:pt x="7891" y="166171"/>
                  </a:cubicBezTo>
                  <a:lnTo>
                    <a:pt x="68224" y="166171"/>
                  </a:lnTo>
                  <a:cubicBezTo>
                    <a:pt x="72565" y="166171"/>
                    <a:pt x="76115" y="162622"/>
                    <a:pt x="76115" y="158249"/>
                  </a:cubicBezTo>
                  <a:lnTo>
                    <a:pt x="76115" y="7891"/>
                  </a:lnTo>
                  <a:cubicBezTo>
                    <a:pt x="76115" y="3518"/>
                    <a:pt x="72565" y="1"/>
                    <a:pt x="68224" y="1"/>
                  </a:cubicBezTo>
                  <a:lnTo>
                    <a:pt x="61380" y="1"/>
                  </a:lnTo>
                  <a:cubicBezTo>
                    <a:pt x="60556" y="1"/>
                    <a:pt x="59922" y="635"/>
                    <a:pt x="59922" y="1459"/>
                  </a:cubicBezTo>
                  <a:cubicBezTo>
                    <a:pt x="59922" y="3994"/>
                    <a:pt x="57862" y="6053"/>
                    <a:pt x="55296" y="6053"/>
                  </a:cubicBezTo>
                  <a:lnTo>
                    <a:pt x="20978" y="6053"/>
                  </a:lnTo>
                  <a:cubicBezTo>
                    <a:pt x="18443" y="6053"/>
                    <a:pt x="16383" y="3994"/>
                    <a:pt x="16383" y="1459"/>
                  </a:cubicBezTo>
                  <a:cubicBezTo>
                    <a:pt x="16383" y="635"/>
                    <a:pt x="15718" y="1"/>
                    <a:pt x="1492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765;p28">
              <a:extLst>
                <a:ext uri="{FF2B5EF4-FFF2-40B4-BE49-F238E27FC236}">
                  <a16:creationId xmlns:a16="http://schemas.microsoft.com/office/drawing/2014/main" id="{CCDB66C2-6676-4197-B0CF-9B058A09F81F}"/>
                </a:ext>
              </a:extLst>
            </p:cNvPr>
            <p:cNvSpPr/>
            <p:nvPr/>
          </p:nvSpPr>
          <p:spPr>
            <a:xfrm>
              <a:off x="2618359" y="1297154"/>
              <a:ext cx="11723" cy="49372"/>
            </a:xfrm>
            <a:custGeom>
              <a:avLst/>
              <a:gdLst/>
              <a:ahLst/>
              <a:cxnLst/>
              <a:rect l="l" t="t" r="r" b="b"/>
              <a:pathLst>
                <a:path w="572" h="2409" extrusionOk="0">
                  <a:moveTo>
                    <a:pt x="1" y="0"/>
                  </a:moveTo>
                  <a:lnTo>
                    <a:pt x="1" y="2408"/>
                  </a:lnTo>
                  <a:lnTo>
                    <a:pt x="571" y="2408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766;p28">
              <a:extLst>
                <a:ext uri="{FF2B5EF4-FFF2-40B4-BE49-F238E27FC236}">
                  <a16:creationId xmlns:a16="http://schemas.microsoft.com/office/drawing/2014/main" id="{3FD6953A-C629-4295-8969-4DFB8661C990}"/>
                </a:ext>
              </a:extLst>
            </p:cNvPr>
            <p:cNvSpPr/>
            <p:nvPr/>
          </p:nvSpPr>
          <p:spPr>
            <a:xfrm>
              <a:off x="2598233" y="1308181"/>
              <a:ext cx="11703" cy="38346"/>
            </a:xfrm>
            <a:custGeom>
              <a:avLst/>
              <a:gdLst/>
              <a:ahLst/>
              <a:cxnLst/>
              <a:rect l="l" t="t" r="r" b="b"/>
              <a:pathLst>
                <a:path w="571" h="1871" extrusionOk="0">
                  <a:moveTo>
                    <a:pt x="0" y="1"/>
                  </a:moveTo>
                  <a:lnTo>
                    <a:pt x="0" y="1870"/>
                  </a:lnTo>
                  <a:lnTo>
                    <a:pt x="571" y="1870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767;p28">
              <a:extLst>
                <a:ext uri="{FF2B5EF4-FFF2-40B4-BE49-F238E27FC236}">
                  <a16:creationId xmlns:a16="http://schemas.microsoft.com/office/drawing/2014/main" id="{7DE558E5-5B2A-471A-9ECE-7599A46A6CE1}"/>
                </a:ext>
              </a:extLst>
            </p:cNvPr>
            <p:cNvSpPr/>
            <p:nvPr/>
          </p:nvSpPr>
          <p:spPr>
            <a:xfrm>
              <a:off x="2578107" y="1321830"/>
              <a:ext cx="11703" cy="24696"/>
            </a:xfrm>
            <a:custGeom>
              <a:avLst/>
              <a:gdLst/>
              <a:ahLst/>
              <a:cxnLst/>
              <a:rect l="l" t="t" r="r" b="b"/>
              <a:pathLst>
                <a:path w="571" h="1205" extrusionOk="0">
                  <a:moveTo>
                    <a:pt x="0" y="0"/>
                  </a:moveTo>
                  <a:lnTo>
                    <a:pt x="0" y="1204"/>
                  </a:lnTo>
                  <a:lnTo>
                    <a:pt x="570" y="1204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768;p28">
              <a:extLst>
                <a:ext uri="{FF2B5EF4-FFF2-40B4-BE49-F238E27FC236}">
                  <a16:creationId xmlns:a16="http://schemas.microsoft.com/office/drawing/2014/main" id="{1B5D7104-799C-4B3B-B572-9636F3DC2EEE}"/>
                </a:ext>
              </a:extLst>
            </p:cNvPr>
            <p:cNvSpPr/>
            <p:nvPr/>
          </p:nvSpPr>
          <p:spPr>
            <a:xfrm>
              <a:off x="2557960" y="1332856"/>
              <a:ext cx="11723" cy="13670"/>
            </a:xfrm>
            <a:custGeom>
              <a:avLst/>
              <a:gdLst/>
              <a:ahLst/>
              <a:cxnLst/>
              <a:rect l="l" t="t" r="r" b="b"/>
              <a:pathLst>
                <a:path w="572" h="667" extrusionOk="0">
                  <a:moveTo>
                    <a:pt x="1" y="1"/>
                  </a:moveTo>
                  <a:lnTo>
                    <a:pt x="1" y="666"/>
                  </a:lnTo>
                  <a:lnTo>
                    <a:pt x="571" y="666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769;p28">
              <a:extLst>
                <a:ext uri="{FF2B5EF4-FFF2-40B4-BE49-F238E27FC236}">
                  <a16:creationId xmlns:a16="http://schemas.microsoft.com/office/drawing/2014/main" id="{141E9951-F6D4-461B-96FC-BA475C205003}"/>
                </a:ext>
              </a:extLst>
            </p:cNvPr>
            <p:cNvSpPr/>
            <p:nvPr/>
          </p:nvSpPr>
          <p:spPr>
            <a:xfrm>
              <a:off x="2676154" y="1331565"/>
              <a:ext cx="15617" cy="14961"/>
            </a:xfrm>
            <a:custGeom>
              <a:avLst/>
              <a:gdLst/>
              <a:ahLst/>
              <a:cxnLst/>
              <a:rect l="l" t="t" r="r" b="b"/>
              <a:pathLst>
                <a:path w="762" h="730" extrusionOk="0">
                  <a:moveTo>
                    <a:pt x="381" y="1"/>
                  </a:moveTo>
                  <a:cubicBezTo>
                    <a:pt x="191" y="1"/>
                    <a:pt x="1" y="159"/>
                    <a:pt x="1" y="349"/>
                  </a:cubicBezTo>
                  <a:cubicBezTo>
                    <a:pt x="1" y="571"/>
                    <a:pt x="191" y="729"/>
                    <a:pt x="381" y="729"/>
                  </a:cubicBezTo>
                  <a:cubicBezTo>
                    <a:pt x="603" y="729"/>
                    <a:pt x="761" y="571"/>
                    <a:pt x="761" y="349"/>
                  </a:cubicBezTo>
                  <a:cubicBezTo>
                    <a:pt x="761" y="159"/>
                    <a:pt x="603" y="1"/>
                    <a:pt x="381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770;p28">
              <a:extLst>
                <a:ext uri="{FF2B5EF4-FFF2-40B4-BE49-F238E27FC236}">
                  <a16:creationId xmlns:a16="http://schemas.microsoft.com/office/drawing/2014/main" id="{027DA935-1C3D-4488-A4D0-ABBB7713D189}"/>
                </a:ext>
              </a:extLst>
            </p:cNvPr>
            <p:cNvSpPr/>
            <p:nvPr/>
          </p:nvSpPr>
          <p:spPr>
            <a:xfrm>
              <a:off x="2665763" y="1315825"/>
              <a:ext cx="36399" cy="13158"/>
            </a:xfrm>
            <a:custGeom>
              <a:avLst/>
              <a:gdLst/>
              <a:ahLst/>
              <a:cxnLst/>
              <a:rect l="l" t="t" r="r" b="b"/>
              <a:pathLst>
                <a:path w="1776" h="642" extrusionOk="0">
                  <a:moveTo>
                    <a:pt x="900" y="0"/>
                  </a:moveTo>
                  <a:cubicBezTo>
                    <a:pt x="595" y="0"/>
                    <a:pt x="286" y="119"/>
                    <a:pt x="64" y="357"/>
                  </a:cubicBezTo>
                  <a:cubicBezTo>
                    <a:pt x="1" y="420"/>
                    <a:pt x="1" y="515"/>
                    <a:pt x="64" y="578"/>
                  </a:cubicBezTo>
                  <a:cubicBezTo>
                    <a:pt x="96" y="610"/>
                    <a:pt x="144" y="626"/>
                    <a:pt x="191" y="626"/>
                  </a:cubicBezTo>
                  <a:cubicBezTo>
                    <a:pt x="239" y="626"/>
                    <a:pt x="286" y="610"/>
                    <a:pt x="318" y="578"/>
                  </a:cubicBezTo>
                  <a:cubicBezTo>
                    <a:pt x="476" y="420"/>
                    <a:pt x="690" y="341"/>
                    <a:pt x="900" y="341"/>
                  </a:cubicBezTo>
                  <a:cubicBezTo>
                    <a:pt x="1110" y="341"/>
                    <a:pt x="1316" y="420"/>
                    <a:pt x="1459" y="578"/>
                  </a:cubicBezTo>
                  <a:lnTo>
                    <a:pt x="1585" y="642"/>
                  </a:lnTo>
                  <a:lnTo>
                    <a:pt x="1712" y="578"/>
                  </a:lnTo>
                  <a:cubicBezTo>
                    <a:pt x="1775" y="515"/>
                    <a:pt x="1775" y="420"/>
                    <a:pt x="1712" y="357"/>
                  </a:cubicBezTo>
                  <a:cubicBezTo>
                    <a:pt x="1506" y="119"/>
                    <a:pt x="1205" y="0"/>
                    <a:pt x="900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771;p28">
              <a:extLst>
                <a:ext uri="{FF2B5EF4-FFF2-40B4-BE49-F238E27FC236}">
                  <a16:creationId xmlns:a16="http://schemas.microsoft.com/office/drawing/2014/main" id="{8F1C76C4-F153-490C-B8E8-0E301A47DF71}"/>
                </a:ext>
              </a:extLst>
            </p:cNvPr>
            <p:cNvSpPr/>
            <p:nvPr/>
          </p:nvSpPr>
          <p:spPr>
            <a:xfrm>
              <a:off x="2659287" y="1303549"/>
              <a:ext cx="49372" cy="14408"/>
            </a:xfrm>
            <a:custGeom>
              <a:avLst/>
              <a:gdLst/>
              <a:ahLst/>
              <a:cxnLst/>
              <a:rect l="l" t="t" r="r" b="b"/>
              <a:pathLst>
                <a:path w="2409" h="703" extrusionOk="0">
                  <a:moveTo>
                    <a:pt x="1221" y="1"/>
                  </a:moveTo>
                  <a:cubicBezTo>
                    <a:pt x="812" y="1"/>
                    <a:pt x="400" y="144"/>
                    <a:pt x="95" y="417"/>
                  </a:cubicBezTo>
                  <a:cubicBezTo>
                    <a:pt x="0" y="449"/>
                    <a:pt x="0" y="575"/>
                    <a:pt x="63" y="639"/>
                  </a:cubicBezTo>
                  <a:cubicBezTo>
                    <a:pt x="101" y="676"/>
                    <a:pt x="149" y="691"/>
                    <a:pt x="201" y="691"/>
                  </a:cubicBezTo>
                  <a:cubicBezTo>
                    <a:pt x="238" y="691"/>
                    <a:pt x="278" y="684"/>
                    <a:pt x="317" y="670"/>
                  </a:cubicBezTo>
                  <a:cubicBezTo>
                    <a:pt x="555" y="449"/>
                    <a:pt x="879" y="338"/>
                    <a:pt x="1204" y="338"/>
                  </a:cubicBezTo>
                  <a:cubicBezTo>
                    <a:pt x="1529" y="338"/>
                    <a:pt x="1854" y="449"/>
                    <a:pt x="2091" y="670"/>
                  </a:cubicBezTo>
                  <a:lnTo>
                    <a:pt x="2218" y="702"/>
                  </a:lnTo>
                  <a:lnTo>
                    <a:pt x="2345" y="639"/>
                  </a:lnTo>
                  <a:cubicBezTo>
                    <a:pt x="2408" y="575"/>
                    <a:pt x="2408" y="449"/>
                    <a:pt x="2313" y="417"/>
                  </a:cubicBezTo>
                  <a:cubicBezTo>
                    <a:pt x="2016" y="136"/>
                    <a:pt x="1620" y="1"/>
                    <a:pt x="1221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772;p28">
              <a:extLst>
                <a:ext uri="{FF2B5EF4-FFF2-40B4-BE49-F238E27FC236}">
                  <a16:creationId xmlns:a16="http://schemas.microsoft.com/office/drawing/2014/main" id="{09FC0233-C9D4-4B39-829F-1BAD64E8D1D2}"/>
                </a:ext>
              </a:extLst>
            </p:cNvPr>
            <p:cNvSpPr/>
            <p:nvPr/>
          </p:nvSpPr>
          <p:spPr>
            <a:xfrm>
              <a:off x="2652790" y="1290166"/>
              <a:ext cx="62366" cy="16150"/>
            </a:xfrm>
            <a:custGeom>
              <a:avLst/>
              <a:gdLst/>
              <a:ahLst/>
              <a:cxnLst/>
              <a:rect l="l" t="t" r="r" b="b"/>
              <a:pathLst>
                <a:path w="3043" h="788" extrusionOk="0">
                  <a:moveTo>
                    <a:pt x="1537" y="1"/>
                  </a:moveTo>
                  <a:cubicBezTo>
                    <a:pt x="1022" y="1"/>
                    <a:pt x="507" y="167"/>
                    <a:pt x="95" y="500"/>
                  </a:cubicBezTo>
                  <a:cubicBezTo>
                    <a:pt x="0" y="531"/>
                    <a:pt x="0" y="658"/>
                    <a:pt x="64" y="721"/>
                  </a:cubicBezTo>
                  <a:cubicBezTo>
                    <a:pt x="103" y="761"/>
                    <a:pt x="154" y="788"/>
                    <a:pt x="202" y="788"/>
                  </a:cubicBezTo>
                  <a:cubicBezTo>
                    <a:pt x="232" y="788"/>
                    <a:pt x="261" y="777"/>
                    <a:pt x="285" y="753"/>
                  </a:cubicBezTo>
                  <a:cubicBezTo>
                    <a:pt x="634" y="468"/>
                    <a:pt x="1078" y="325"/>
                    <a:pt x="1521" y="325"/>
                  </a:cubicBezTo>
                  <a:cubicBezTo>
                    <a:pt x="1965" y="325"/>
                    <a:pt x="2408" y="468"/>
                    <a:pt x="2757" y="753"/>
                  </a:cubicBezTo>
                  <a:lnTo>
                    <a:pt x="2852" y="785"/>
                  </a:lnTo>
                  <a:cubicBezTo>
                    <a:pt x="2915" y="785"/>
                    <a:pt x="2947" y="753"/>
                    <a:pt x="3010" y="721"/>
                  </a:cubicBezTo>
                  <a:cubicBezTo>
                    <a:pt x="3042" y="658"/>
                    <a:pt x="3042" y="531"/>
                    <a:pt x="2979" y="500"/>
                  </a:cubicBezTo>
                  <a:cubicBezTo>
                    <a:pt x="2567" y="167"/>
                    <a:pt x="2052" y="1"/>
                    <a:pt x="1537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" name="Google Shape;1773;p28">
              <a:extLst>
                <a:ext uri="{FF2B5EF4-FFF2-40B4-BE49-F238E27FC236}">
                  <a16:creationId xmlns:a16="http://schemas.microsoft.com/office/drawing/2014/main" id="{D3A104C6-E7E6-4D3F-946A-0976F06195F9}"/>
                </a:ext>
              </a:extLst>
            </p:cNvPr>
            <p:cNvGrpSpPr/>
            <p:nvPr/>
          </p:nvGrpSpPr>
          <p:grpSpPr>
            <a:xfrm>
              <a:off x="1423407" y="1302340"/>
              <a:ext cx="143618" cy="38981"/>
              <a:chOff x="1423407" y="1302340"/>
              <a:chExt cx="143618" cy="38981"/>
            </a:xfrm>
          </p:grpSpPr>
          <p:sp>
            <p:nvSpPr>
              <p:cNvPr id="91" name="Google Shape;1774;p28">
                <a:extLst>
                  <a:ext uri="{FF2B5EF4-FFF2-40B4-BE49-F238E27FC236}">
                    <a16:creationId xmlns:a16="http://schemas.microsoft.com/office/drawing/2014/main" id="{790D2B73-BE22-4047-A284-F41BF5F5A00C}"/>
                  </a:ext>
                </a:extLst>
              </p:cNvPr>
              <p:cNvSpPr/>
              <p:nvPr/>
            </p:nvSpPr>
            <p:spPr>
              <a:xfrm>
                <a:off x="1423407" y="1302340"/>
                <a:ext cx="16908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825" h="1871" extrusionOk="0">
                    <a:moveTo>
                      <a:pt x="1" y="1"/>
                    </a:moveTo>
                    <a:lnTo>
                      <a:pt x="1" y="413"/>
                    </a:lnTo>
                    <a:lnTo>
                      <a:pt x="349" y="413"/>
                    </a:lnTo>
                    <a:lnTo>
                      <a:pt x="349" y="1870"/>
                    </a:lnTo>
                    <a:lnTo>
                      <a:pt x="824" y="1870"/>
                    </a:lnTo>
                    <a:lnTo>
                      <a:pt x="824" y="1"/>
                    </a:ln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775;p28">
                <a:extLst>
                  <a:ext uri="{FF2B5EF4-FFF2-40B4-BE49-F238E27FC236}">
                    <a16:creationId xmlns:a16="http://schemas.microsoft.com/office/drawing/2014/main" id="{20987651-210F-49AE-A968-975D8827441C}"/>
                  </a:ext>
                </a:extLst>
              </p:cNvPr>
              <p:cNvSpPr/>
              <p:nvPr/>
            </p:nvSpPr>
            <p:spPr>
              <a:xfrm>
                <a:off x="1453288" y="1302340"/>
                <a:ext cx="33776" cy="38981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1902" extrusionOk="0">
                    <a:moveTo>
                      <a:pt x="824" y="349"/>
                    </a:moveTo>
                    <a:cubicBezTo>
                      <a:pt x="919" y="349"/>
                      <a:pt x="1014" y="413"/>
                      <a:pt x="1078" y="508"/>
                    </a:cubicBezTo>
                    <a:cubicBezTo>
                      <a:pt x="1109" y="603"/>
                      <a:pt x="1141" y="729"/>
                      <a:pt x="1141" y="951"/>
                    </a:cubicBezTo>
                    <a:cubicBezTo>
                      <a:pt x="1141" y="1141"/>
                      <a:pt x="1109" y="1300"/>
                      <a:pt x="1078" y="1395"/>
                    </a:cubicBezTo>
                    <a:cubicBezTo>
                      <a:pt x="1014" y="1490"/>
                      <a:pt x="919" y="1522"/>
                      <a:pt x="824" y="1522"/>
                    </a:cubicBezTo>
                    <a:cubicBezTo>
                      <a:pt x="697" y="1522"/>
                      <a:pt x="602" y="1490"/>
                      <a:pt x="571" y="1395"/>
                    </a:cubicBezTo>
                    <a:cubicBezTo>
                      <a:pt x="507" y="1300"/>
                      <a:pt x="476" y="1141"/>
                      <a:pt x="476" y="951"/>
                    </a:cubicBezTo>
                    <a:cubicBezTo>
                      <a:pt x="476" y="729"/>
                      <a:pt x="507" y="603"/>
                      <a:pt x="571" y="508"/>
                    </a:cubicBezTo>
                    <a:cubicBezTo>
                      <a:pt x="602" y="413"/>
                      <a:pt x="697" y="349"/>
                      <a:pt x="824" y="349"/>
                    </a:cubicBezTo>
                    <a:close/>
                    <a:moveTo>
                      <a:pt x="824" y="1"/>
                    </a:moveTo>
                    <a:cubicBezTo>
                      <a:pt x="539" y="1"/>
                      <a:pt x="349" y="96"/>
                      <a:pt x="190" y="254"/>
                    </a:cubicBezTo>
                    <a:cubicBezTo>
                      <a:pt x="64" y="413"/>
                      <a:pt x="0" y="634"/>
                      <a:pt x="0" y="951"/>
                    </a:cubicBezTo>
                    <a:cubicBezTo>
                      <a:pt x="0" y="1236"/>
                      <a:pt x="64" y="1490"/>
                      <a:pt x="190" y="1648"/>
                    </a:cubicBezTo>
                    <a:cubicBezTo>
                      <a:pt x="349" y="1807"/>
                      <a:pt x="539" y="1902"/>
                      <a:pt x="824" y="1902"/>
                    </a:cubicBezTo>
                    <a:cubicBezTo>
                      <a:pt x="1078" y="1902"/>
                      <a:pt x="1268" y="1807"/>
                      <a:pt x="1426" y="1648"/>
                    </a:cubicBezTo>
                    <a:cubicBezTo>
                      <a:pt x="1553" y="1490"/>
                      <a:pt x="1648" y="1236"/>
                      <a:pt x="1648" y="951"/>
                    </a:cubicBezTo>
                    <a:cubicBezTo>
                      <a:pt x="1648" y="634"/>
                      <a:pt x="1553" y="413"/>
                      <a:pt x="1426" y="254"/>
                    </a:cubicBezTo>
                    <a:cubicBezTo>
                      <a:pt x="1268" y="96"/>
                      <a:pt x="1078" y="1"/>
                      <a:pt x="824" y="1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776;p28">
                <a:extLst>
                  <a:ext uri="{FF2B5EF4-FFF2-40B4-BE49-F238E27FC236}">
                    <a16:creationId xmlns:a16="http://schemas.microsoft.com/office/drawing/2014/main" id="{56902FDE-3DC2-40FD-AF91-AE43E8E92C94}"/>
                  </a:ext>
                </a:extLst>
              </p:cNvPr>
              <p:cNvSpPr/>
              <p:nvPr/>
            </p:nvSpPr>
            <p:spPr>
              <a:xfrm>
                <a:off x="1492181" y="1315333"/>
                <a:ext cx="9756" cy="25988"/>
              </a:xfrm>
              <a:custGeom>
                <a:avLst/>
                <a:gdLst/>
                <a:ahLst/>
                <a:cxnLst/>
                <a:rect l="l" t="t" r="r" b="b"/>
                <a:pathLst>
                  <a:path w="476" h="1268" extrusionOk="0">
                    <a:moveTo>
                      <a:pt x="222" y="0"/>
                    </a:moveTo>
                    <a:cubicBezTo>
                      <a:pt x="159" y="0"/>
                      <a:pt x="127" y="32"/>
                      <a:pt x="63" y="64"/>
                    </a:cubicBezTo>
                    <a:cubicBezTo>
                      <a:pt x="32" y="127"/>
                      <a:pt x="0" y="191"/>
                      <a:pt x="0" y="254"/>
                    </a:cubicBezTo>
                    <a:cubicBezTo>
                      <a:pt x="0" y="317"/>
                      <a:pt x="32" y="381"/>
                      <a:pt x="63" y="412"/>
                    </a:cubicBezTo>
                    <a:cubicBezTo>
                      <a:pt x="127" y="444"/>
                      <a:pt x="159" y="476"/>
                      <a:pt x="222" y="476"/>
                    </a:cubicBezTo>
                    <a:cubicBezTo>
                      <a:pt x="317" y="476"/>
                      <a:pt x="349" y="444"/>
                      <a:pt x="412" y="412"/>
                    </a:cubicBezTo>
                    <a:cubicBezTo>
                      <a:pt x="444" y="381"/>
                      <a:pt x="475" y="317"/>
                      <a:pt x="475" y="254"/>
                    </a:cubicBezTo>
                    <a:cubicBezTo>
                      <a:pt x="475" y="191"/>
                      <a:pt x="444" y="127"/>
                      <a:pt x="412" y="64"/>
                    </a:cubicBezTo>
                    <a:cubicBezTo>
                      <a:pt x="349" y="32"/>
                      <a:pt x="317" y="0"/>
                      <a:pt x="222" y="0"/>
                    </a:cubicBezTo>
                    <a:close/>
                    <a:moveTo>
                      <a:pt x="222" y="793"/>
                    </a:moveTo>
                    <a:cubicBezTo>
                      <a:pt x="159" y="793"/>
                      <a:pt x="127" y="824"/>
                      <a:pt x="63" y="856"/>
                    </a:cubicBezTo>
                    <a:cubicBezTo>
                      <a:pt x="32" y="919"/>
                      <a:pt x="0" y="951"/>
                      <a:pt x="0" y="1014"/>
                    </a:cubicBezTo>
                    <a:cubicBezTo>
                      <a:pt x="0" y="1109"/>
                      <a:pt x="32" y="1141"/>
                      <a:pt x="63" y="1205"/>
                    </a:cubicBezTo>
                    <a:cubicBezTo>
                      <a:pt x="127" y="1236"/>
                      <a:pt x="159" y="1268"/>
                      <a:pt x="222" y="1268"/>
                    </a:cubicBezTo>
                    <a:cubicBezTo>
                      <a:pt x="317" y="1268"/>
                      <a:pt x="349" y="1236"/>
                      <a:pt x="412" y="1205"/>
                    </a:cubicBezTo>
                    <a:cubicBezTo>
                      <a:pt x="444" y="1141"/>
                      <a:pt x="475" y="1109"/>
                      <a:pt x="475" y="1014"/>
                    </a:cubicBezTo>
                    <a:cubicBezTo>
                      <a:pt x="475" y="951"/>
                      <a:pt x="444" y="919"/>
                      <a:pt x="412" y="856"/>
                    </a:cubicBezTo>
                    <a:cubicBezTo>
                      <a:pt x="349" y="824"/>
                      <a:pt x="317" y="793"/>
                      <a:pt x="222" y="793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777;p28">
                <a:extLst>
                  <a:ext uri="{FF2B5EF4-FFF2-40B4-BE49-F238E27FC236}">
                    <a16:creationId xmlns:a16="http://schemas.microsoft.com/office/drawing/2014/main" id="{108D69CB-3590-473C-9DE8-93B91069FB15}"/>
                  </a:ext>
                </a:extLst>
              </p:cNvPr>
              <p:cNvSpPr/>
              <p:nvPr/>
            </p:nvSpPr>
            <p:spPr>
              <a:xfrm>
                <a:off x="1508553" y="1302340"/>
                <a:ext cx="16908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825" h="1871" extrusionOk="0">
                    <a:moveTo>
                      <a:pt x="0" y="1"/>
                    </a:moveTo>
                    <a:lnTo>
                      <a:pt x="0" y="413"/>
                    </a:lnTo>
                    <a:lnTo>
                      <a:pt x="349" y="413"/>
                    </a:lnTo>
                    <a:lnTo>
                      <a:pt x="349" y="1870"/>
                    </a:lnTo>
                    <a:lnTo>
                      <a:pt x="824" y="1870"/>
                    </a:lnTo>
                    <a:lnTo>
                      <a:pt x="824" y="1"/>
                    </a:ln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778;p28">
                <a:extLst>
                  <a:ext uri="{FF2B5EF4-FFF2-40B4-BE49-F238E27FC236}">
                    <a16:creationId xmlns:a16="http://schemas.microsoft.com/office/drawing/2014/main" id="{454BBE78-48D2-4975-AC6B-B43F7BC686DD}"/>
                  </a:ext>
                </a:extLst>
              </p:cNvPr>
              <p:cNvSpPr/>
              <p:nvPr/>
            </p:nvSpPr>
            <p:spPr>
              <a:xfrm>
                <a:off x="1537123" y="1302340"/>
                <a:ext cx="29902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871" extrusionOk="0">
                    <a:moveTo>
                      <a:pt x="761" y="1"/>
                    </a:moveTo>
                    <a:cubicBezTo>
                      <a:pt x="508" y="1"/>
                      <a:pt x="254" y="96"/>
                      <a:pt x="1" y="286"/>
                    </a:cubicBezTo>
                    <a:lnTo>
                      <a:pt x="191" y="634"/>
                    </a:lnTo>
                    <a:cubicBezTo>
                      <a:pt x="254" y="571"/>
                      <a:pt x="349" y="508"/>
                      <a:pt x="444" y="444"/>
                    </a:cubicBezTo>
                    <a:cubicBezTo>
                      <a:pt x="539" y="413"/>
                      <a:pt x="603" y="381"/>
                      <a:pt x="698" y="381"/>
                    </a:cubicBezTo>
                    <a:cubicBezTo>
                      <a:pt x="761" y="381"/>
                      <a:pt x="825" y="413"/>
                      <a:pt x="856" y="444"/>
                    </a:cubicBezTo>
                    <a:cubicBezTo>
                      <a:pt x="888" y="476"/>
                      <a:pt x="888" y="508"/>
                      <a:pt x="888" y="539"/>
                    </a:cubicBezTo>
                    <a:cubicBezTo>
                      <a:pt x="888" y="603"/>
                      <a:pt x="888" y="634"/>
                      <a:pt x="856" y="698"/>
                    </a:cubicBezTo>
                    <a:cubicBezTo>
                      <a:pt x="825" y="761"/>
                      <a:pt x="761" y="793"/>
                      <a:pt x="729" y="856"/>
                    </a:cubicBezTo>
                    <a:lnTo>
                      <a:pt x="32" y="1553"/>
                    </a:lnTo>
                    <a:lnTo>
                      <a:pt x="64" y="1870"/>
                    </a:lnTo>
                    <a:lnTo>
                      <a:pt x="1458" y="1870"/>
                    </a:lnTo>
                    <a:lnTo>
                      <a:pt x="1458" y="1490"/>
                    </a:lnTo>
                    <a:lnTo>
                      <a:pt x="666" y="1490"/>
                    </a:lnTo>
                    <a:lnTo>
                      <a:pt x="1046" y="1110"/>
                    </a:lnTo>
                    <a:cubicBezTo>
                      <a:pt x="1173" y="983"/>
                      <a:pt x="1268" y="888"/>
                      <a:pt x="1332" y="793"/>
                    </a:cubicBezTo>
                    <a:cubicBezTo>
                      <a:pt x="1395" y="666"/>
                      <a:pt x="1427" y="571"/>
                      <a:pt x="1427" y="476"/>
                    </a:cubicBezTo>
                    <a:cubicBezTo>
                      <a:pt x="1427" y="381"/>
                      <a:pt x="1395" y="286"/>
                      <a:pt x="1332" y="222"/>
                    </a:cubicBezTo>
                    <a:cubicBezTo>
                      <a:pt x="1268" y="159"/>
                      <a:pt x="1205" y="96"/>
                      <a:pt x="1110" y="64"/>
                    </a:cubicBezTo>
                    <a:cubicBezTo>
                      <a:pt x="1015" y="1"/>
                      <a:pt x="888" y="1"/>
                      <a:pt x="761" y="1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" name="Google Shape;1779;p28">
              <a:extLst>
                <a:ext uri="{FF2B5EF4-FFF2-40B4-BE49-F238E27FC236}">
                  <a16:creationId xmlns:a16="http://schemas.microsoft.com/office/drawing/2014/main" id="{6B56FDAA-C85C-454E-91EE-BAADCD8CAE4D}"/>
                </a:ext>
              </a:extLst>
            </p:cNvPr>
            <p:cNvSpPr/>
            <p:nvPr/>
          </p:nvSpPr>
          <p:spPr>
            <a:xfrm>
              <a:off x="2742414" y="1301049"/>
              <a:ext cx="88333" cy="44187"/>
            </a:xfrm>
            <a:custGeom>
              <a:avLst/>
              <a:gdLst/>
              <a:ahLst/>
              <a:cxnLst/>
              <a:rect l="l" t="t" r="r" b="b"/>
              <a:pathLst>
                <a:path w="4310" h="2156" extrusionOk="0">
                  <a:moveTo>
                    <a:pt x="3707" y="159"/>
                  </a:moveTo>
                  <a:cubicBezTo>
                    <a:pt x="3961" y="159"/>
                    <a:pt x="4151" y="381"/>
                    <a:pt x="4151" y="602"/>
                  </a:cubicBezTo>
                  <a:lnTo>
                    <a:pt x="4151" y="1553"/>
                  </a:lnTo>
                  <a:cubicBezTo>
                    <a:pt x="4151" y="1775"/>
                    <a:pt x="3961" y="1997"/>
                    <a:pt x="3707" y="1997"/>
                  </a:cubicBezTo>
                  <a:lnTo>
                    <a:pt x="602" y="1997"/>
                  </a:lnTo>
                  <a:cubicBezTo>
                    <a:pt x="349" y="1997"/>
                    <a:pt x="158" y="1775"/>
                    <a:pt x="158" y="1553"/>
                  </a:cubicBezTo>
                  <a:lnTo>
                    <a:pt x="158" y="602"/>
                  </a:lnTo>
                  <a:cubicBezTo>
                    <a:pt x="158" y="381"/>
                    <a:pt x="349" y="159"/>
                    <a:pt x="602" y="159"/>
                  </a:cubicBezTo>
                  <a:close/>
                  <a:moveTo>
                    <a:pt x="602" y="0"/>
                  </a:moveTo>
                  <a:cubicBezTo>
                    <a:pt x="254" y="0"/>
                    <a:pt x="0" y="285"/>
                    <a:pt x="0" y="602"/>
                  </a:cubicBezTo>
                  <a:lnTo>
                    <a:pt x="0" y="1553"/>
                  </a:lnTo>
                  <a:cubicBezTo>
                    <a:pt x="0" y="1870"/>
                    <a:pt x="254" y="2155"/>
                    <a:pt x="602" y="2155"/>
                  </a:cubicBezTo>
                  <a:lnTo>
                    <a:pt x="3707" y="2155"/>
                  </a:lnTo>
                  <a:cubicBezTo>
                    <a:pt x="4056" y="2155"/>
                    <a:pt x="4310" y="1870"/>
                    <a:pt x="4310" y="1553"/>
                  </a:cubicBezTo>
                  <a:lnTo>
                    <a:pt x="4310" y="602"/>
                  </a:lnTo>
                  <a:cubicBezTo>
                    <a:pt x="4310" y="285"/>
                    <a:pt x="4056" y="0"/>
                    <a:pt x="3707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780;p28">
              <a:extLst>
                <a:ext uri="{FF2B5EF4-FFF2-40B4-BE49-F238E27FC236}">
                  <a16:creationId xmlns:a16="http://schemas.microsoft.com/office/drawing/2014/main" id="{2E12F48E-FE8E-418B-BB01-C782125EAB4A}"/>
                </a:ext>
              </a:extLst>
            </p:cNvPr>
            <p:cNvSpPr/>
            <p:nvPr/>
          </p:nvSpPr>
          <p:spPr>
            <a:xfrm>
              <a:off x="2751493" y="1307545"/>
              <a:ext cx="64969" cy="31193"/>
            </a:xfrm>
            <a:custGeom>
              <a:avLst/>
              <a:gdLst/>
              <a:ahLst/>
              <a:cxnLst/>
              <a:rect l="l" t="t" r="r" b="b"/>
              <a:pathLst>
                <a:path w="3170" h="1522" extrusionOk="0">
                  <a:moveTo>
                    <a:pt x="413" y="0"/>
                  </a:moveTo>
                  <a:cubicBezTo>
                    <a:pt x="159" y="0"/>
                    <a:pt x="1" y="190"/>
                    <a:pt x="1" y="412"/>
                  </a:cubicBezTo>
                  <a:lnTo>
                    <a:pt x="1" y="1109"/>
                  </a:lnTo>
                  <a:cubicBezTo>
                    <a:pt x="1" y="1331"/>
                    <a:pt x="159" y="1521"/>
                    <a:pt x="413" y="1521"/>
                  </a:cubicBezTo>
                  <a:lnTo>
                    <a:pt x="2757" y="1521"/>
                  </a:lnTo>
                  <a:cubicBezTo>
                    <a:pt x="3011" y="1521"/>
                    <a:pt x="3169" y="1331"/>
                    <a:pt x="3169" y="1109"/>
                  </a:cubicBezTo>
                  <a:lnTo>
                    <a:pt x="3169" y="412"/>
                  </a:lnTo>
                  <a:cubicBezTo>
                    <a:pt x="3169" y="190"/>
                    <a:pt x="3011" y="0"/>
                    <a:pt x="2757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781;p28">
              <a:extLst>
                <a:ext uri="{FF2B5EF4-FFF2-40B4-BE49-F238E27FC236}">
                  <a16:creationId xmlns:a16="http://schemas.microsoft.com/office/drawing/2014/main" id="{D44C4123-680D-450D-B9C1-75E9480ECFC7}"/>
                </a:ext>
              </a:extLst>
            </p:cNvPr>
            <p:cNvSpPr/>
            <p:nvPr/>
          </p:nvSpPr>
          <p:spPr>
            <a:xfrm>
              <a:off x="2827488" y="1312075"/>
              <a:ext cx="11047" cy="22114"/>
            </a:xfrm>
            <a:custGeom>
              <a:avLst/>
              <a:gdLst/>
              <a:ahLst/>
              <a:cxnLst/>
              <a:rect l="l" t="t" r="r" b="b"/>
              <a:pathLst>
                <a:path w="539" h="1079" extrusionOk="0">
                  <a:moveTo>
                    <a:pt x="380" y="191"/>
                  </a:moveTo>
                  <a:lnTo>
                    <a:pt x="380" y="888"/>
                  </a:lnTo>
                  <a:lnTo>
                    <a:pt x="159" y="888"/>
                  </a:lnTo>
                  <a:lnTo>
                    <a:pt x="159" y="191"/>
                  </a:lnTo>
                  <a:close/>
                  <a:moveTo>
                    <a:pt x="0" y="1"/>
                  </a:moveTo>
                  <a:lnTo>
                    <a:pt x="0" y="1078"/>
                  </a:lnTo>
                  <a:lnTo>
                    <a:pt x="539" y="1078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757;p28">
            <a:extLst>
              <a:ext uri="{FF2B5EF4-FFF2-40B4-BE49-F238E27FC236}">
                <a16:creationId xmlns:a16="http://schemas.microsoft.com/office/drawing/2014/main" id="{05715E04-728A-433A-BD47-17D62750EA79}"/>
              </a:ext>
            </a:extLst>
          </p:cNvPr>
          <p:cNvGrpSpPr/>
          <p:nvPr/>
        </p:nvGrpSpPr>
        <p:grpSpPr>
          <a:xfrm>
            <a:off x="4283009" y="1646621"/>
            <a:ext cx="1686324" cy="3228531"/>
            <a:chOff x="1187675" y="1106225"/>
            <a:chExt cx="1845049" cy="3625811"/>
          </a:xfrm>
        </p:grpSpPr>
        <p:grpSp>
          <p:nvGrpSpPr>
            <p:cNvPr id="102" name="Google Shape;1758;p28">
              <a:extLst>
                <a:ext uri="{FF2B5EF4-FFF2-40B4-BE49-F238E27FC236}">
                  <a16:creationId xmlns:a16="http://schemas.microsoft.com/office/drawing/2014/main" id="{C2814CF0-472D-4DF1-A9B2-ED12E32BCE56}"/>
                </a:ext>
              </a:extLst>
            </p:cNvPr>
            <p:cNvGrpSpPr/>
            <p:nvPr/>
          </p:nvGrpSpPr>
          <p:grpSpPr>
            <a:xfrm>
              <a:off x="1187675" y="1106225"/>
              <a:ext cx="1845049" cy="3625811"/>
              <a:chOff x="1187675" y="1106225"/>
              <a:chExt cx="1845049" cy="3625811"/>
            </a:xfrm>
          </p:grpSpPr>
          <p:sp>
            <p:nvSpPr>
              <p:cNvPr id="121" name="Google Shape;1759;p28">
                <a:extLst>
                  <a:ext uri="{FF2B5EF4-FFF2-40B4-BE49-F238E27FC236}">
                    <a16:creationId xmlns:a16="http://schemas.microsoft.com/office/drawing/2014/main" id="{FC555B86-8182-468C-B433-17AB640516CB}"/>
                  </a:ext>
                </a:extLst>
              </p:cNvPr>
              <p:cNvSpPr/>
              <p:nvPr/>
            </p:nvSpPr>
            <p:spPr>
              <a:xfrm>
                <a:off x="1220795" y="1106225"/>
                <a:ext cx="1780114" cy="3625811"/>
              </a:xfrm>
              <a:custGeom>
                <a:avLst/>
                <a:gdLst/>
                <a:ahLst/>
                <a:cxnLst/>
                <a:rect l="l" t="t" r="r" b="b"/>
                <a:pathLst>
                  <a:path w="86856" h="176912" extrusionOk="0">
                    <a:moveTo>
                      <a:pt x="13277" y="0"/>
                    </a:moveTo>
                    <a:cubicBezTo>
                      <a:pt x="5957" y="0"/>
                      <a:pt x="0" y="5926"/>
                      <a:pt x="0" y="13277"/>
                    </a:cubicBezTo>
                    <a:lnTo>
                      <a:pt x="0" y="163635"/>
                    </a:lnTo>
                    <a:cubicBezTo>
                      <a:pt x="0" y="170986"/>
                      <a:pt x="5957" y="176912"/>
                      <a:pt x="13277" y="176912"/>
                    </a:cubicBezTo>
                    <a:lnTo>
                      <a:pt x="73610" y="176912"/>
                    </a:lnTo>
                    <a:cubicBezTo>
                      <a:pt x="80930" y="176912"/>
                      <a:pt x="86856" y="170986"/>
                      <a:pt x="86856" y="163635"/>
                    </a:cubicBezTo>
                    <a:lnTo>
                      <a:pt x="86856" y="13277"/>
                    </a:lnTo>
                    <a:cubicBezTo>
                      <a:pt x="86856" y="5926"/>
                      <a:pt x="80930" y="0"/>
                      <a:pt x="73610" y="0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760;p28">
                <a:extLst>
                  <a:ext uri="{FF2B5EF4-FFF2-40B4-BE49-F238E27FC236}">
                    <a16:creationId xmlns:a16="http://schemas.microsoft.com/office/drawing/2014/main" id="{7C0FB638-842B-4DA0-AD74-70A0DFACB24F}"/>
                  </a:ext>
                </a:extLst>
              </p:cNvPr>
              <p:cNvSpPr/>
              <p:nvPr/>
            </p:nvSpPr>
            <p:spPr>
              <a:xfrm>
                <a:off x="2983351" y="1943335"/>
                <a:ext cx="49372" cy="420844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0534" extrusionOk="0">
                    <a:moveTo>
                      <a:pt x="1204" y="0"/>
                    </a:moveTo>
                    <a:cubicBezTo>
                      <a:pt x="539" y="0"/>
                      <a:pt x="0" y="539"/>
                      <a:pt x="0" y="1204"/>
                    </a:cubicBezTo>
                    <a:lnTo>
                      <a:pt x="0" y="19330"/>
                    </a:lnTo>
                    <a:cubicBezTo>
                      <a:pt x="0" y="19963"/>
                      <a:pt x="539" y="20534"/>
                      <a:pt x="1204" y="20534"/>
                    </a:cubicBezTo>
                    <a:cubicBezTo>
                      <a:pt x="1870" y="20534"/>
                      <a:pt x="2408" y="19963"/>
                      <a:pt x="2408" y="19330"/>
                    </a:cubicBezTo>
                    <a:lnTo>
                      <a:pt x="2408" y="1204"/>
                    </a:lnTo>
                    <a:cubicBezTo>
                      <a:pt x="2408" y="539"/>
                      <a:pt x="1870" y="0"/>
                      <a:pt x="1204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761;p28">
                <a:extLst>
                  <a:ext uri="{FF2B5EF4-FFF2-40B4-BE49-F238E27FC236}">
                    <a16:creationId xmlns:a16="http://schemas.microsoft.com/office/drawing/2014/main" id="{A7013E3D-7454-4DE4-9A4E-B6485880CE54}"/>
                  </a:ext>
                </a:extLst>
              </p:cNvPr>
              <p:cNvSpPr/>
              <p:nvPr/>
            </p:nvSpPr>
            <p:spPr>
              <a:xfrm>
                <a:off x="1189622" y="1845267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7"/>
                    </a:cubicBezTo>
                    <a:lnTo>
                      <a:pt x="0" y="11820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03" y="13468"/>
                      <a:pt x="3264" y="12739"/>
                      <a:pt x="3264" y="11820"/>
                    </a:cubicBezTo>
                    <a:lnTo>
                      <a:pt x="3264" y="1617"/>
                    </a:lnTo>
                    <a:cubicBezTo>
                      <a:pt x="3264" y="729"/>
                      <a:pt x="2503" y="0"/>
                      <a:pt x="1616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762;p28">
                <a:extLst>
                  <a:ext uri="{FF2B5EF4-FFF2-40B4-BE49-F238E27FC236}">
                    <a16:creationId xmlns:a16="http://schemas.microsoft.com/office/drawing/2014/main" id="{AAFB3400-53F4-48A5-AA43-9C1A6850B610}"/>
                  </a:ext>
                </a:extLst>
              </p:cNvPr>
              <p:cNvSpPr/>
              <p:nvPr/>
            </p:nvSpPr>
            <p:spPr>
              <a:xfrm>
                <a:off x="1187675" y="2173881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6"/>
                    </a:cubicBezTo>
                    <a:lnTo>
                      <a:pt x="0" y="11852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35" y="13468"/>
                      <a:pt x="3264" y="12739"/>
                      <a:pt x="3264" y="11852"/>
                    </a:cubicBezTo>
                    <a:lnTo>
                      <a:pt x="3264" y="1616"/>
                    </a:lnTo>
                    <a:cubicBezTo>
                      <a:pt x="3264" y="729"/>
                      <a:pt x="2535" y="0"/>
                      <a:pt x="1616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763;p28">
                <a:extLst>
                  <a:ext uri="{FF2B5EF4-FFF2-40B4-BE49-F238E27FC236}">
                    <a16:creationId xmlns:a16="http://schemas.microsoft.com/office/drawing/2014/main" id="{551E5C66-C5DA-4AFE-995E-6258D60F0D6D}"/>
                  </a:ext>
                </a:extLst>
              </p:cNvPr>
              <p:cNvSpPr/>
              <p:nvPr/>
            </p:nvSpPr>
            <p:spPr>
              <a:xfrm>
                <a:off x="1194807" y="1580290"/>
                <a:ext cx="52631" cy="158488"/>
              </a:xfrm>
              <a:custGeom>
                <a:avLst/>
                <a:gdLst/>
                <a:ahLst/>
                <a:cxnLst/>
                <a:rect l="l" t="t" r="r" b="b"/>
                <a:pathLst>
                  <a:path w="2568" h="7733" extrusionOk="0">
                    <a:moveTo>
                      <a:pt x="1268" y="1"/>
                    </a:moveTo>
                    <a:cubicBezTo>
                      <a:pt x="571" y="1"/>
                      <a:pt x="1" y="571"/>
                      <a:pt x="1" y="1300"/>
                    </a:cubicBezTo>
                    <a:lnTo>
                      <a:pt x="1" y="6434"/>
                    </a:lnTo>
                    <a:cubicBezTo>
                      <a:pt x="1" y="7131"/>
                      <a:pt x="571" y="7733"/>
                      <a:pt x="1268" y="7733"/>
                    </a:cubicBezTo>
                    <a:cubicBezTo>
                      <a:pt x="1997" y="7733"/>
                      <a:pt x="2567" y="7131"/>
                      <a:pt x="2567" y="6434"/>
                    </a:cubicBezTo>
                    <a:lnTo>
                      <a:pt x="2567" y="1300"/>
                    </a:lnTo>
                    <a:cubicBezTo>
                      <a:pt x="2567" y="571"/>
                      <a:pt x="1997" y="1"/>
                      <a:pt x="1268" y="1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03" name="Google Shape;1764;p28">
              <a:extLst>
                <a:ext uri="{FF2B5EF4-FFF2-40B4-BE49-F238E27FC236}">
                  <a16:creationId xmlns:a16="http://schemas.microsoft.com/office/drawing/2014/main" id="{121DDD21-3A7C-4D58-A659-86D0A1325951}"/>
                </a:ext>
              </a:extLst>
            </p:cNvPr>
            <p:cNvSpPr/>
            <p:nvPr/>
          </p:nvSpPr>
          <p:spPr>
            <a:xfrm>
              <a:off x="1331180" y="1216610"/>
              <a:ext cx="1559977" cy="3405675"/>
            </a:xfrm>
            <a:custGeom>
              <a:avLst/>
              <a:gdLst/>
              <a:ahLst/>
              <a:cxnLst/>
              <a:rect l="l" t="t" r="r" b="b"/>
              <a:pathLst>
                <a:path w="76115" h="166171" extrusionOk="0">
                  <a:moveTo>
                    <a:pt x="7891" y="1"/>
                  </a:moveTo>
                  <a:cubicBezTo>
                    <a:pt x="3550" y="1"/>
                    <a:pt x="1" y="3518"/>
                    <a:pt x="1" y="7891"/>
                  </a:cubicBezTo>
                  <a:lnTo>
                    <a:pt x="1" y="158249"/>
                  </a:lnTo>
                  <a:cubicBezTo>
                    <a:pt x="1" y="162622"/>
                    <a:pt x="3550" y="166171"/>
                    <a:pt x="7891" y="166171"/>
                  </a:cubicBezTo>
                  <a:lnTo>
                    <a:pt x="68224" y="166171"/>
                  </a:lnTo>
                  <a:cubicBezTo>
                    <a:pt x="72565" y="166171"/>
                    <a:pt x="76115" y="162622"/>
                    <a:pt x="76115" y="158249"/>
                  </a:cubicBezTo>
                  <a:lnTo>
                    <a:pt x="76115" y="7891"/>
                  </a:lnTo>
                  <a:cubicBezTo>
                    <a:pt x="76115" y="3518"/>
                    <a:pt x="72565" y="1"/>
                    <a:pt x="68224" y="1"/>
                  </a:cubicBezTo>
                  <a:lnTo>
                    <a:pt x="61380" y="1"/>
                  </a:lnTo>
                  <a:cubicBezTo>
                    <a:pt x="60556" y="1"/>
                    <a:pt x="59922" y="635"/>
                    <a:pt x="59922" y="1459"/>
                  </a:cubicBezTo>
                  <a:cubicBezTo>
                    <a:pt x="59922" y="3994"/>
                    <a:pt x="57862" y="6053"/>
                    <a:pt x="55296" y="6053"/>
                  </a:cubicBezTo>
                  <a:lnTo>
                    <a:pt x="20978" y="6053"/>
                  </a:lnTo>
                  <a:cubicBezTo>
                    <a:pt x="18443" y="6053"/>
                    <a:pt x="16383" y="3994"/>
                    <a:pt x="16383" y="1459"/>
                  </a:cubicBezTo>
                  <a:cubicBezTo>
                    <a:pt x="16383" y="635"/>
                    <a:pt x="15718" y="1"/>
                    <a:pt x="1492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" name="Google Shape;1765;p28">
              <a:extLst>
                <a:ext uri="{FF2B5EF4-FFF2-40B4-BE49-F238E27FC236}">
                  <a16:creationId xmlns:a16="http://schemas.microsoft.com/office/drawing/2014/main" id="{F6F8E995-CC5B-4C64-A2FC-A1F9E89829A8}"/>
                </a:ext>
              </a:extLst>
            </p:cNvPr>
            <p:cNvSpPr/>
            <p:nvPr/>
          </p:nvSpPr>
          <p:spPr>
            <a:xfrm>
              <a:off x="2618359" y="1297154"/>
              <a:ext cx="11723" cy="49372"/>
            </a:xfrm>
            <a:custGeom>
              <a:avLst/>
              <a:gdLst/>
              <a:ahLst/>
              <a:cxnLst/>
              <a:rect l="l" t="t" r="r" b="b"/>
              <a:pathLst>
                <a:path w="572" h="2409" extrusionOk="0">
                  <a:moveTo>
                    <a:pt x="1" y="0"/>
                  </a:moveTo>
                  <a:lnTo>
                    <a:pt x="1" y="2408"/>
                  </a:lnTo>
                  <a:lnTo>
                    <a:pt x="571" y="2408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766;p28">
              <a:extLst>
                <a:ext uri="{FF2B5EF4-FFF2-40B4-BE49-F238E27FC236}">
                  <a16:creationId xmlns:a16="http://schemas.microsoft.com/office/drawing/2014/main" id="{EFE8AB6D-6C16-4F1E-B0A3-616C487E5D02}"/>
                </a:ext>
              </a:extLst>
            </p:cNvPr>
            <p:cNvSpPr/>
            <p:nvPr/>
          </p:nvSpPr>
          <p:spPr>
            <a:xfrm>
              <a:off x="2598233" y="1308181"/>
              <a:ext cx="11703" cy="38346"/>
            </a:xfrm>
            <a:custGeom>
              <a:avLst/>
              <a:gdLst/>
              <a:ahLst/>
              <a:cxnLst/>
              <a:rect l="l" t="t" r="r" b="b"/>
              <a:pathLst>
                <a:path w="571" h="1871" extrusionOk="0">
                  <a:moveTo>
                    <a:pt x="0" y="1"/>
                  </a:moveTo>
                  <a:lnTo>
                    <a:pt x="0" y="1870"/>
                  </a:lnTo>
                  <a:lnTo>
                    <a:pt x="571" y="1870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767;p28">
              <a:extLst>
                <a:ext uri="{FF2B5EF4-FFF2-40B4-BE49-F238E27FC236}">
                  <a16:creationId xmlns:a16="http://schemas.microsoft.com/office/drawing/2014/main" id="{05265532-3552-4D37-A96F-4F40093BF92E}"/>
                </a:ext>
              </a:extLst>
            </p:cNvPr>
            <p:cNvSpPr/>
            <p:nvPr/>
          </p:nvSpPr>
          <p:spPr>
            <a:xfrm>
              <a:off x="2578107" y="1321830"/>
              <a:ext cx="11703" cy="24696"/>
            </a:xfrm>
            <a:custGeom>
              <a:avLst/>
              <a:gdLst/>
              <a:ahLst/>
              <a:cxnLst/>
              <a:rect l="l" t="t" r="r" b="b"/>
              <a:pathLst>
                <a:path w="571" h="1205" extrusionOk="0">
                  <a:moveTo>
                    <a:pt x="0" y="0"/>
                  </a:moveTo>
                  <a:lnTo>
                    <a:pt x="0" y="1204"/>
                  </a:lnTo>
                  <a:lnTo>
                    <a:pt x="570" y="1204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768;p28">
              <a:extLst>
                <a:ext uri="{FF2B5EF4-FFF2-40B4-BE49-F238E27FC236}">
                  <a16:creationId xmlns:a16="http://schemas.microsoft.com/office/drawing/2014/main" id="{726B940A-61E0-47FB-AD41-FA2F83BDC762}"/>
                </a:ext>
              </a:extLst>
            </p:cNvPr>
            <p:cNvSpPr/>
            <p:nvPr/>
          </p:nvSpPr>
          <p:spPr>
            <a:xfrm>
              <a:off x="2557960" y="1332856"/>
              <a:ext cx="11723" cy="13670"/>
            </a:xfrm>
            <a:custGeom>
              <a:avLst/>
              <a:gdLst/>
              <a:ahLst/>
              <a:cxnLst/>
              <a:rect l="l" t="t" r="r" b="b"/>
              <a:pathLst>
                <a:path w="572" h="667" extrusionOk="0">
                  <a:moveTo>
                    <a:pt x="1" y="1"/>
                  </a:moveTo>
                  <a:lnTo>
                    <a:pt x="1" y="666"/>
                  </a:lnTo>
                  <a:lnTo>
                    <a:pt x="571" y="666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769;p28">
              <a:extLst>
                <a:ext uri="{FF2B5EF4-FFF2-40B4-BE49-F238E27FC236}">
                  <a16:creationId xmlns:a16="http://schemas.microsoft.com/office/drawing/2014/main" id="{52261230-D58E-4AD9-B431-A8BE8DFD51F5}"/>
                </a:ext>
              </a:extLst>
            </p:cNvPr>
            <p:cNvSpPr/>
            <p:nvPr/>
          </p:nvSpPr>
          <p:spPr>
            <a:xfrm>
              <a:off x="2676154" y="1331565"/>
              <a:ext cx="15617" cy="14961"/>
            </a:xfrm>
            <a:custGeom>
              <a:avLst/>
              <a:gdLst/>
              <a:ahLst/>
              <a:cxnLst/>
              <a:rect l="l" t="t" r="r" b="b"/>
              <a:pathLst>
                <a:path w="762" h="730" extrusionOk="0">
                  <a:moveTo>
                    <a:pt x="381" y="1"/>
                  </a:moveTo>
                  <a:cubicBezTo>
                    <a:pt x="191" y="1"/>
                    <a:pt x="1" y="159"/>
                    <a:pt x="1" y="349"/>
                  </a:cubicBezTo>
                  <a:cubicBezTo>
                    <a:pt x="1" y="571"/>
                    <a:pt x="191" y="729"/>
                    <a:pt x="381" y="729"/>
                  </a:cubicBezTo>
                  <a:cubicBezTo>
                    <a:pt x="603" y="729"/>
                    <a:pt x="761" y="571"/>
                    <a:pt x="761" y="349"/>
                  </a:cubicBezTo>
                  <a:cubicBezTo>
                    <a:pt x="761" y="159"/>
                    <a:pt x="603" y="1"/>
                    <a:pt x="381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770;p28">
              <a:extLst>
                <a:ext uri="{FF2B5EF4-FFF2-40B4-BE49-F238E27FC236}">
                  <a16:creationId xmlns:a16="http://schemas.microsoft.com/office/drawing/2014/main" id="{EA70590F-0701-495C-BC5D-A35B949D0BEA}"/>
                </a:ext>
              </a:extLst>
            </p:cNvPr>
            <p:cNvSpPr/>
            <p:nvPr/>
          </p:nvSpPr>
          <p:spPr>
            <a:xfrm>
              <a:off x="2665763" y="1315825"/>
              <a:ext cx="36399" cy="13158"/>
            </a:xfrm>
            <a:custGeom>
              <a:avLst/>
              <a:gdLst/>
              <a:ahLst/>
              <a:cxnLst/>
              <a:rect l="l" t="t" r="r" b="b"/>
              <a:pathLst>
                <a:path w="1776" h="642" extrusionOk="0">
                  <a:moveTo>
                    <a:pt x="900" y="0"/>
                  </a:moveTo>
                  <a:cubicBezTo>
                    <a:pt x="595" y="0"/>
                    <a:pt x="286" y="119"/>
                    <a:pt x="64" y="357"/>
                  </a:cubicBezTo>
                  <a:cubicBezTo>
                    <a:pt x="1" y="420"/>
                    <a:pt x="1" y="515"/>
                    <a:pt x="64" y="578"/>
                  </a:cubicBezTo>
                  <a:cubicBezTo>
                    <a:pt x="96" y="610"/>
                    <a:pt x="144" y="626"/>
                    <a:pt x="191" y="626"/>
                  </a:cubicBezTo>
                  <a:cubicBezTo>
                    <a:pt x="239" y="626"/>
                    <a:pt x="286" y="610"/>
                    <a:pt x="318" y="578"/>
                  </a:cubicBezTo>
                  <a:cubicBezTo>
                    <a:pt x="476" y="420"/>
                    <a:pt x="690" y="341"/>
                    <a:pt x="900" y="341"/>
                  </a:cubicBezTo>
                  <a:cubicBezTo>
                    <a:pt x="1110" y="341"/>
                    <a:pt x="1316" y="420"/>
                    <a:pt x="1459" y="578"/>
                  </a:cubicBezTo>
                  <a:lnTo>
                    <a:pt x="1585" y="642"/>
                  </a:lnTo>
                  <a:lnTo>
                    <a:pt x="1712" y="578"/>
                  </a:lnTo>
                  <a:cubicBezTo>
                    <a:pt x="1775" y="515"/>
                    <a:pt x="1775" y="420"/>
                    <a:pt x="1712" y="357"/>
                  </a:cubicBezTo>
                  <a:cubicBezTo>
                    <a:pt x="1506" y="119"/>
                    <a:pt x="1205" y="0"/>
                    <a:pt x="900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771;p28">
              <a:extLst>
                <a:ext uri="{FF2B5EF4-FFF2-40B4-BE49-F238E27FC236}">
                  <a16:creationId xmlns:a16="http://schemas.microsoft.com/office/drawing/2014/main" id="{F0B9B75C-C363-42BC-AD2E-C548DA36E279}"/>
                </a:ext>
              </a:extLst>
            </p:cNvPr>
            <p:cNvSpPr/>
            <p:nvPr/>
          </p:nvSpPr>
          <p:spPr>
            <a:xfrm>
              <a:off x="2659287" y="1303549"/>
              <a:ext cx="49372" cy="14408"/>
            </a:xfrm>
            <a:custGeom>
              <a:avLst/>
              <a:gdLst/>
              <a:ahLst/>
              <a:cxnLst/>
              <a:rect l="l" t="t" r="r" b="b"/>
              <a:pathLst>
                <a:path w="2409" h="703" extrusionOk="0">
                  <a:moveTo>
                    <a:pt x="1221" y="1"/>
                  </a:moveTo>
                  <a:cubicBezTo>
                    <a:pt x="812" y="1"/>
                    <a:pt x="400" y="144"/>
                    <a:pt x="95" y="417"/>
                  </a:cubicBezTo>
                  <a:cubicBezTo>
                    <a:pt x="0" y="449"/>
                    <a:pt x="0" y="575"/>
                    <a:pt x="63" y="639"/>
                  </a:cubicBezTo>
                  <a:cubicBezTo>
                    <a:pt x="101" y="676"/>
                    <a:pt x="149" y="691"/>
                    <a:pt x="201" y="691"/>
                  </a:cubicBezTo>
                  <a:cubicBezTo>
                    <a:pt x="238" y="691"/>
                    <a:pt x="278" y="684"/>
                    <a:pt x="317" y="670"/>
                  </a:cubicBezTo>
                  <a:cubicBezTo>
                    <a:pt x="555" y="449"/>
                    <a:pt x="879" y="338"/>
                    <a:pt x="1204" y="338"/>
                  </a:cubicBezTo>
                  <a:cubicBezTo>
                    <a:pt x="1529" y="338"/>
                    <a:pt x="1854" y="449"/>
                    <a:pt x="2091" y="670"/>
                  </a:cubicBezTo>
                  <a:lnTo>
                    <a:pt x="2218" y="702"/>
                  </a:lnTo>
                  <a:lnTo>
                    <a:pt x="2345" y="639"/>
                  </a:lnTo>
                  <a:cubicBezTo>
                    <a:pt x="2408" y="575"/>
                    <a:pt x="2408" y="449"/>
                    <a:pt x="2313" y="417"/>
                  </a:cubicBezTo>
                  <a:cubicBezTo>
                    <a:pt x="2016" y="136"/>
                    <a:pt x="1620" y="1"/>
                    <a:pt x="1221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772;p28">
              <a:extLst>
                <a:ext uri="{FF2B5EF4-FFF2-40B4-BE49-F238E27FC236}">
                  <a16:creationId xmlns:a16="http://schemas.microsoft.com/office/drawing/2014/main" id="{D7C46EF1-F3B9-483C-B37B-4CCC137CF711}"/>
                </a:ext>
              </a:extLst>
            </p:cNvPr>
            <p:cNvSpPr/>
            <p:nvPr/>
          </p:nvSpPr>
          <p:spPr>
            <a:xfrm>
              <a:off x="2652790" y="1290166"/>
              <a:ext cx="62366" cy="16150"/>
            </a:xfrm>
            <a:custGeom>
              <a:avLst/>
              <a:gdLst/>
              <a:ahLst/>
              <a:cxnLst/>
              <a:rect l="l" t="t" r="r" b="b"/>
              <a:pathLst>
                <a:path w="3043" h="788" extrusionOk="0">
                  <a:moveTo>
                    <a:pt x="1537" y="1"/>
                  </a:moveTo>
                  <a:cubicBezTo>
                    <a:pt x="1022" y="1"/>
                    <a:pt x="507" y="167"/>
                    <a:pt x="95" y="500"/>
                  </a:cubicBezTo>
                  <a:cubicBezTo>
                    <a:pt x="0" y="531"/>
                    <a:pt x="0" y="658"/>
                    <a:pt x="64" y="721"/>
                  </a:cubicBezTo>
                  <a:cubicBezTo>
                    <a:pt x="103" y="761"/>
                    <a:pt x="154" y="788"/>
                    <a:pt x="202" y="788"/>
                  </a:cubicBezTo>
                  <a:cubicBezTo>
                    <a:pt x="232" y="788"/>
                    <a:pt x="261" y="777"/>
                    <a:pt x="285" y="753"/>
                  </a:cubicBezTo>
                  <a:cubicBezTo>
                    <a:pt x="634" y="468"/>
                    <a:pt x="1078" y="325"/>
                    <a:pt x="1521" y="325"/>
                  </a:cubicBezTo>
                  <a:cubicBezTo>
                    <a:pt x="1965" y="325"/>
                    <a:pt x="2408" y="468"/>
                    <a:pt x="2757" y="753"/>
                  </a:cubicBezTo>
                  <a:lnTo>
                    <a:pt x="2852" y="785"/>
                  </a:lnTo>
                  <a:cubicBezTo>
                    <a:pt x="2915" y="785"/>
                    <a:pt x="2947" y="753"/>
                    <a:pt x="3010" y="721"/>
                  </a:cubicBezTo>
                  <a:cubicBezTo>
                    <a:pt x="3042" y="658"/>
                    <a:pt x="3042" y="531"/>
                    <a:pt x="2979" y="500"/>
                  </a:cubicBezTo>
                  <a:cubicBezTo>
                    <a:pt x="2567" y="167"/>
                    <a:pt x="2052" y="1"/>
                    <a:pt x="1537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" name="Google Shape;1773;p28">
              <a:extLst>
                <a:ext uri="{FF2B5EF4-FFF2-40B4-BE49-F238E27FC236}">
                  <a16:creationId xmlns:a16="http://schemas.microsoft.com/office/drawing/2014/main" id="{42CFC0A3-C90B-4794-B878-DC6F6F23ABCF}"/>
                </a:ext>
              </a:extLst>
            </p:cNvPr>
            <p:cNvGrpSpPr/>
            <p:nvPr/>
          </p:nvGrpSpPr>
          <p:grpSpPr>
            <a:xfrm>
              <a:off x="1423407" y="1302340"/>
              <a:ext cx="143618" cy="38981"/>
              <a:chOff x="1423407" y="1302340"/>
              <a:chExt cx="143618" cy="38981"/>
            </a:xfrm>
          </p:grpSpPr>
          <p:sp>
            <p:nvSpPr>
              <p:cNvPr id="116" name="Google Shape;1774;p28">
                <a:extLst>
                  <a:ext uri="{FF2B5EF4-FFF2-40B4-BE49-F238E27FC236}">
                    <a16:creationId xmlns:a16="http://schemas.microsoft.com/office/drawing/2014/main" id="{B15A079E-A506-4D7B-B97F-0B8FD2E748D2}"/>
                  </a:ext>
                </a:extLst>
              </p:cNvPr>
              <p:cNvSpPr/>
              <p:nvPr/>
            </p:nvSpPr>
            <p:spPr>
              <a:xfrm>
                <a:off x="1423407" y="1302340"/>
                <a:ext cx="16908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825" h="1871" extrusionOk="0">
                    <a:moveTo>
                      <a:pt x="1" y="1"/>
                    </a:moveTo>
                    <a:lnTo>
                      <a:pt x="1" y="413"/>
                    </a:lnTo>
                    <a:lnTo>
                      <a:pt x="349" y="413"/>
                    </a:lnTo>
                    <a:lnTo>
                      <a:pt x="349" y="1870"/>
                    </a:lnTo>
                    <a:lnTo>
                      <a:pt x="824" y="1870"/>
                    </a:lnTo>
                    <a:lnTo>
                      <a:pt x="824" y="1"/>
                    </a:ln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775;p28">
                <a:extLst>
                  <a:ext uri="{FF2B5EF4-FFF2-40B4-BE49-F238E27FC236}">
                    <a16:creationId xmlns:a16="http://schemas.microsoft.com/office/drawing/2014/main" id="{A9AC6080-C940-4659-BB94-59DBC3422205}"/>
                  </a:ext>
                </a:extLst>
              </p:cNvPr>
              <p:cNvSpPr/>
              <p:nvPr/>
            </p:nvSpPr>
            <p:spPr>
              <a:xfrm>
                <a:off x="1453288" y="1302340"/>
                <a:ext cx="33776" cy="38981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1902" extrusionOk="0">
                    <a:moveTo>
                      <a:pt x="824" y="349"/>
                    </a:moveTo>
                    <a:cubicBezTo>
                      <a:pt x="919" y="349"/>
                      <a:pt x="1014" y="413"/>
                      <a:pt x="1078" y="508"/>
                    </a:cubicBezTo>
                    <a:cubicBezTo>
                      <a:pt x="1109" y="603"/>
                      <a:pt x="1141" y="729"/>
                      <a:pt x="1141" y="951"/>
                    </a:cubicBezTo>
                    <a:cubicBezTo>
                      <a:pt x="1141" y="1141"/>
                      <a:pt x="1109" y="1300"/>
                      <a:pt x="1078" y="1395"/>
                    </a:cubicBezTo>
                    <a:cubicBezTo>
                      <a:pt x="1014" y="1490"/>
                      <a:pt x="919" y="1522"/>
                      <a:pt x="824" y="1522"/>
                    </a:cubicBezTo>
                    <a:cubicBezTo>
                      <a:pt x="697" y="1522"/>
                      <a:pt x="602" y="1490"/>
                      <a:pt x="571" y="1395"/>
                    </a:cubicBezTo>
                    <a:cubicBezTo>
                      <a:pt x="507" y="1300"/>
                      <a:pt x="476" y="1141"/>
                      <a:pt x="476" y="951"/>
                    </a:cubicBezTo>
                    <a:cubicBezTo>
                      <a:pt x="476" y="729"/>
                      <a:pt x="507" y="603"/>
                      <a:pt x="571" y="508"/>
                    </a:cubicBezTo>
                    <a:cubicBezTo>
                      <a:pt x="602" y="413"/>
                      <a:pt x="697" y="349"/>
                      <a:pt x="824" y="349"/>
                    </a:cubicBezTo>
                    <a:close/>
                    <a:moveTo>
                      <a:pt x="824" y="1"/>
                    </a:moveTo>
                    <a:cubicBezTo>
                      <a:pt x="539" y="1"/>
                      <a:pt x="349" y="96"/>
                      <a:pt x="190" y="254"/>
                    </a:cubicBezTo>
                    <a:cubicBezTo>
                      <a:pt x="64" y="413"/>
                      <a:pt x="0" y="634"/>
                      <a:pt x="0" y="951"/>
                    </a:cubicBezTo>
                    <a:cubicBezTo>
                      <a:pt x="0" y="1236"/>
                      <a:pt x="64" y="1490"/>
                      <a:pt x="190" y="1648"/>
                    </a:cubicBezTo>
                    <a:cubicBezTo>
                      <a:pt x="349" y="1807"/>
                      <a:pt x="539" y="1902"/>
                      <a:pt x="824" y="1902"/>
                    </a:cubicBezTo>
                    <a:cubicBezTo>
                      <a:pt x="1078" y="1902"/>
                      <a:pt x="1268" y="1807"/>
                      <a:pt x="1426" y="1648"/>
                    </a:cubicBezTo>
                    <a:cubicBezTo>
                      <a:pt x="1553" y="1490"/>
                      <a:pt x="1648" y="1236"/>
                      <a:pt x="1648" y="951"/>
                    </a:cubicBezTo>
                    <a:cubicBezTo>
                      <a:pt x="1648" y="634"/>
                      <a:pt x="1553" y="413"/>
                      <a:pt x="1426" y="254"/>
                    </a:cubicBezTo>
                    <a:cubicBezTo>
                      <a:pt x="1268" y="96"/>
                      <a:pt x="1078" y="1"/>
                      <a:pt x="824" y="1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776;p28">
                <a:extLst>
                  <a:ext uri="{FF2B5EF4-FFF2-40B4-BE49-F238E27FC236}">
                    <a16:creationId xmlns:a16="http://schemas.microsoft.com/office/drawing/2014/main" id="{95EB9C9E-FB60-49F3-AD67-AFD3CF9936ED}"/>
                  </a:ext>
                </a:extLst>
              </p:cNvPr>
              <p:cNvSpPr/>
              <p:nvPr/>
            </p:nvSpPr>
            <p:spPr>
              <a:xfrm>
                <a:off x="1492181" y="1315333"/>
                <a:ext cx="9756" cy="25988"/>
              </a:xfrm>
              <a:custGeom>
                <a:avLst/>
                <a:gdLst/>
                <a:ahLst/>
                <a:cxnLst/>
                <a:rect l="l" t="t" r="r" b="b"/>
                <a:pathLst>
                  <a:path w="476" h="1268" extrusionOk="0">
                    <a:moveTo>
                      <a:pt x="222" y="0"/>
                    </a:moveTo>
                    <a:cubicBezTo>
                      <a:pt x="159" y="0"/>
                      <a:pt x="127" y="32"/>
                      <a:pt x="63" y="64"/>
                    </a:cubicBezTo>
                    <a:cubicBezTo>
                      <a:pt x="32" y="127"/>
                      <a:pt x="0" y="191"/>
                      <a:pt x="0" y="254"/>
                    </a:cubicBezTo>
                    <a:cubicBezTo>
                      <a:pt x="0" y="317"/>
                      <a:pt x="32" y="381"/>
                      <a:pt x="63" y="412"/>
                    </a:cubicBezTo>
                    <a:cubicBezTo>
                      <a:pt x="127" y="444"/>
                      <a:pt x="159" y="476"/>
                      <a:pt x="222" y="476"/>
                    </a:cubicBezTo>
                    <a:cubicBezTo>
                      <a:pt x="317" y="476"/>
                      <a:pt x="349" y="444"/>
                      <a:pt x="412" y="412"/>
                    </a:cubicBezTo>
                    <a:cubicBezTo>
                      <a:pt x="444" y="381"/>
                      <a:pt x="475" y="317"/>
                      <a:pt x="475" y="254"/>
                    </a:cubicBezTo>
                    <a:cubicBezTo>
                      <a:pt x="475" y="191"/>
                      <a:pt x="444" y="127"/>
                      <a:pt x="412" y="64"/>
                    </a:cubicBezTo>
                    <a:cubicBezTo>
                      <a:pt x="349" y="32"/>
                      <a:pt x="317" y="0"/>
                      <a:pt x="222" y="0"/>
                    </a:cubicBezTo>
                    <a:close/>
                    <a:moveTo>
                      <a:pt x="222" y="793"/>
                    </a:moveTo>
                    <a:cubicBezTo>
                      <a:pt x="159" y="793"/>
                      <a:pt x="127" y="824"/>
                      <a:pt x="63" y="856"/>
                    </a:cubicBezTo>
                    <a:cubicBezTo>
                      <a:pt x="32" y="919"/>
                      <a:pt x="0" y="951"/>
                      <a:pt x="0" y="1014"/>
                    </a:cubicBezTo>
                    <a:cubicBezTo>
                      <a:pt x="0" y="1109"/>
                      <a:pt x="32" y="1141"/>
                      <a:pt x="63" y="1205"/>
                    </a:cubicBezTo>
                    <a:cubicBezTo>
                      <a:pt x="127" y="1236"/>
                      <a:pt x="159" y="1268"/>
                      <a:pt x="222" y="1268"/>
                    </a:cubicBezTo>
                    <a:cubicBezTo>
                      <a:pt x="317" y="1268"/>
                      <a:pt x="349" y="1236"/>
                      <a:pt x="412" y="1205"/>
                    </a:cubicBezTo>
                    <a:cubicBezTo>
                      <a:pt x="444" y="1141"/>
                      <a:pt x="475" y="1109"/>
                      <a:pt x="475" y="1014"/>
                    </a:cubicBezTo>
                    <a:cubicBezTo>
                      <a:pt x="475" y="951"/>
                      <a:pt x="444" y="919"/>
                      <a:pt x="412" y="856"/>
                    </a:cubicBezTo>
                    <a:cubicBezTo>
                      <a:pt x="349" y="824"/>
                      <a:pt x="317" y="793"/>
                      <a:pt x="222" y="793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777;p28">
                <a:extLst>
                  <a:ext uri="{FF2B5EF4-FFF2-40B4-BE49-F238E27FC236}">
                    <a16:creationId xmlns:a16="http://schemas.microsoft.com/office/drawing/2014/main" id="{1AAC95ED-10AA-4A70-A156-4E9F6BFA2A31}"/>
                  </a:ext>
                </a:extLst>
              </p:cNvPr>
              <p:cNvSpPr/>
              <p:nvPr/>
            </p:nvSpPr>
            <p:spPr>
              <a:xfrm>
                <a:off x="1508553" y="1302340"/>
                <a:ext cx="16908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825" h="1871" extrusionOk="0">
                    <a:moveTo>
                      <a:pt x="0" y="1"/>
                    </a:moveTo>
                    <a:lnTo>
                      <a:pt x="0" y="413"/>
                    </a:lnTo>
                    <a:lnTo>
                      <a:pt x="349" y="413"/>
                    </a:lnTo>
                    <a:lnTo>
                      <a:pt x="349" y="1870"/>
                    </a:lnTo>
                    <a:lnTo>
                      <a:pt x="824" y="1870"/>
                    </a:lnTo>
                    <a:lnTo>
                      <a:pt x="824" y="1"/>
                    </a:ln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778;p28">
                <a:extLst>
                  <a:ext uri="{FF2B5EF4-FFF2-40B4-BE49-F238E27FC236}">
                    <a16:creationId xmlns:a16="http://schemas.microsoft.com/office/drawing/2014/main" id="{6AA2477B-EBA6-4B89-92E9-AD75407A74DE}"/>
                  </a:ext>
                </a:extLst>
              </p:cNvPr>
              <p:cNvSpPr/>
              <p:nvPr/>
            </p:nvSpPr>
            <p:spPr>
              <a:xfrm>
                <a:off x="1537123" y="1302340"/>
                <a:ext cx="29902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871" extrusionOk="0">
                    <a:moveTo>
                      <a:pt x="761" y="1"/>
                    </a:moveTo>
                    <a:cubicBezTo>
                      <a:pt x="508" y="1"/>
                      <a:pt x="254" y="96"/>
                      <a:pt x="1" y="286"/>
                    </a:cubicBezTo>
                    <a:lnTo>
                      <a:pt x="191" y="634"/>
                    </a:lnTo>
                    <a:cubicBezTo>
                      <a:pt x="254" y="571"/>
                      <a:pt x="349" y="508"/>
                      <a:pt x="444" y="444"/>
                    </a:cubicBezTo>
                    <a:cubicBezTo>
                      <a:pt x="539" y="413"/>
                      <a:pt x="603" y="381"/>
                      <a:pt x="698" y="381"/>
                    </a:cubicBezTo>
                    <a:cubicBezTo>
                      <a:pt x="761" y="381"/>
                      <a:pt x="825" y="413"/>
                      <a:pt x="856" y="444"/>
                    </a:cubicBezTo>
                    <a:cubicBezTo>
                      <a:pt x="888" y="476"/>
                      <a:pt x="888" y="508"/>
                      <a:pt x="888" y="539"/>
                    </a:cubicBezTo>
                    <a:cubicBezTo>
                      <a:pt x="888" y="603"/>
                      <a:pt x="888" y="634"/>
                      <a:pt x="856" y="698"/>
                    </a:cubicBezTo>
                    <a:cubicBezTo>
                      <a:pt x="825" y="761"/>
                      <a:pt x="761" y="793"/>
                      <a:pt x="729" y="856"/>
                    </a:cubicBezTo>
                    <a:lnTo>
                      <a:pt x="32" y="1553"/>
                    </a:lnTo>
                    <a:lnTo>
                      <a:pt x="64" y="1870"/>
                    </a:lnTo>
                    <a:lnTo>
                      <a:pt x="1458" y="1870"/>
                    </a:lnTo>
                    <a:lnTo>
                      <a:pt x="1458" y="1490"/>
                    </a:lnTo>
                    <a:lnTo>
                      <a:pt x="666" y="1490"/>
                    </a:lnTo>
                    <a:lnTo>
                      <a:pt x="1046" y="1110"/>
                    </a:lnTo>
                    <a:cubicBezTo>
                      <a:pt x="1173" y="983"/>
                      <a:pt x="1268" y="888"/>
                      <a:pt x="1332" y="793"/>
                    </a:cubicBezTo>
                    <a:cubicBezTo>
                      <a:pt x="1395" y="666"/>
                      <a:pt x="1427" y="571"/>
                      <a:pt x="1427" y="476"/>
                    </a:cubicBezTo>
                    <a:cubicBezTo>
                      <a:pt x="1427" y="381"/>
                      <a:pt x="1395" y="286"/>
                      <a:pt x="1332" y="222"/>
                    </a:cubicBezTo>
                    <a:cubicBezTo>
                      <a:pt x="1268" y="159"/>
                      <a:pt x="1205" y="96"/>
                      <a:pt x="1110" y="64"/>
                    </a:cubicBezTo>
                    <a:cubicBezTo>
                      <a:pt x="1015" y="1"/>
                      <a:pt x="888" y="1"/>
                      <a:pt x="761" y="1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" name="Google Shape;1779;p28">
              <a:extLst>
                <a:ext uri="{FF2B5EF4-FFF2-40B4-BE49-F238E27FC236}">
                  <a16:creationId xmlns:a16="http://schemas.microsoft.com/office/drawing/2014/main" id="{FE61B261-2FF2-4C2B-B21F-0E7278EF1C34}"/>
                </a:ext>
              </a:extLst>
            </p:cNvPr>
            <p:cNvSpPr/>
            <p:nvPr/>
          </p:nvSpPr>
          <p:spPr>
            <a:xfrm>
              <a:off x="2742414" y="1301049"/>
              <a:ext cx="88333" cy="44187"/>
            </a:xfrm>
            <a:custGeom>
              <a:avLst/>
              <a:gdLst/>
              <a:ahLst/>
              <a:cxnLst/>
              <a:rect l="l" t="t" r="r" b="b"/>
              <a:pathLst>
                <a:path w="4310" h="2156" extrusionOk="0">
                  <a:moveTo>
                    <a:pt x="3707" y="159"/>
                  </a:moveTo>
                  <a:cubicBezTo>
                    <a:pt x="3961" y="159"/>
                    <a:pt x="4151" y="381"/>
                    <a:pt x="4151" y="602"/>
                  </a:cubicBezTo>
                  <a:lnTo>
                    <a:pt x="4151" y="1553"/>
                  </a:lnTo>
                  <a:cubicBezTo>
                    <a:pt x="4151" y="1775"/>
                    <a:pt x="3961" y="1997"/>
                    <a:pt x="3707" y="1997"/>
                  </a:cubicBezTo>
                  <a:lnTo>
                    <a:pt x="602" y="1997"/>
                  </a:lnTo>
                  <a:cubicBezTo>
                    <a:pt x="349" y="1997"/>
                    <a:pt x="158" y="1775"/>
                    <a:pt x="158" y="1553"/>
                  </a:cubicBezTo>
                  <a:lnTo>
                    <a:pt x="158" y="602"/>
                  </a:lnTo>
                  <a:cubicBezTo>
                    <a:pt x="158" y="381"/>
                    <a:pt x="349" y="159"/>
                    <a:pt x="602" y="159"/>
                  </a:cubicBezTo>
                  <a:close/>
                  <a:moveTo>
                    <a:pt x="602" y="0"/>
                  </a:moveTo>
                  <a:cubicBezTo>
                    <a:pt x="254" y="0"/>
                    <a:pt x="0" y="285"/>
                    <a:pt x="0" y="602"/>
                  </a:cubicBezTo>
                  <a:lnTo>
                    <a:pt x="0" y="1553"/>
                  </a:lnTo>
                  <a:cubicBezTo>
                    <a:pt x="0" y="1870"/>
                    <a:pt x="254" y="2155"/>
                    <a:pt x="602" y="2155"/>
                  </a:cubicBezTo>
                  <a:lnTo>
                    <a:pt x="3707" y="2155"/>
                  </a:lnTo>
                  <a:cubicBezTo>
                    <a:pt x="4056" y="2155"/>
                    <a:pt x="4310" y="1870"/>
                    <a:pt x="4310" y="1553"/>
                  </a:cubicBezTo>
                  <a:lnTo>
                    <a:pt x="4310" y="602"/>
                  </a:lnTo>
                  <a:cubicBezTo>
                    <a:pt x="4310" y="285"/>
                    <a:pt x="4056" y="0"/>
                    <a:pt x="3707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780;p28">
              <a:extLst>
                <a:ext uri="{FF2B5EF4-FFF2-40B4-BE49-F238E27FC236}">
                  <a16:creationId xmlns:a16="http://schemas.microsoft.com/office/drawing/2014/main" id="{9B194619-A788-494E-87BA-584A3364459E}"/>
                </a:ext>
              </a:extLst>
            </p:cNvPr>
            <p:cNvSpPr/>
            <p:nvPr/>
          </p:nvSpPr>
          <p:spPr>
            <a:xfrm>
              <a:off x="2751493" y="1307545"/>
              <a:ext cx="64969" cy="31193"/>
            </a:xfrm>
            <a:custGeom>
              <a:avLst/>
              <a:gdLst/>
              <a:ahLst/>
              <a:cxnLst/>
              <a:rect l="l" t="t" r="r" b="b"/>
              <a:pathLst>
                <a:path w="3170" h="1522" extrusionOk="0">
                  <a:moveTo>
                    <a:pt x="413" y="0"/>
                  </a:moveTo>
                  <a:cubicBezTo>
                    <a:pt x="159" y="0"/>
                    <a:pt x="1" y="190"/>
                    <a:pt x="1" y="412"/>
                  </a:cubicBezTo>
                  <a:lnTo>
                    <a:pt x="1" y="1109"/>
                  </a:lnTo>
                  <a:cubicBezTo>
                    <a:pt x="1" y="1331"/>
                    <a:pt x="159" y="1521"/>
                    <a:pt x="413" y="1521"/>
                  </a:cubicBezTo>
                  <a:lnTo>
                    <a:pt x="2757" y="1521"/>
                  </a:lnTo>
                  <a:cubicBezTo>
                    <a:pt x="3011" y="1521"/>
                    <a:pt x="3169" y="1331"/>
                    <a:pt x="3169" y="1109"/>
                  </a:cubicBezTo>
                  <a:lnTo>
                    <a:pt x="3169" y="412"/>
                  </a:lnTo>
                  <a:cubicBezTo>
                    <a:pt x="3169" y="190"/>
                    <a:pt x="3011" y="0"/>
                    <a:pt x="2757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781;p28">
              <a:extLst>
                <a:ext uri="{FF2B5EF4-FFF2-40B4-BE49-F238E27FC236}">
                  <a16:creationId xmlns:a16="http://schemas.microsoft.com/office/drawing/2014/main" id="{BEE148B2-D251-47F2-B5B7-1AA26DFD903D}"/>
                </a:ext>
              </a:extLst>
            </p:cNvPr>
            <p:cNvSpPr/>
            <p:nvPr/>
          </p:nvSpPr>
          <p:spPr>
            <a:xfrm>
              <a:off x="2827488" y="1312075"/>
              <a:ext cx="11047" cy="22114"/>
            </a:xfrm>
            <a:custGeom>
              <a:avLst/>
              <a:gdLst/>
              <a:ahLst/>
              <a:cxnLst/>
              <a:rect l="l" t="t" r="r" b="b"/>
              <a:pathLst>
                <a:path w="539" h="1079" extrusionOk="0">
                  <a:moveTo>
                    <a:pt x="380" y="191"/>
                  </a:moveTo>
                  <a:lnTo>
                    <a:pt x="380" y="888"/>
                  </a:lnTo>
                  <a:lnTo>
                    <a:pt x="159" y="888"/>
                  </a:lnTo>
                  <a:lnTo>
                    <a:pt x="159" y="191"/>
                  </a:lnTo>
                  <a:close/>
                  <a:moveTo>
                    <a:pt x="0" y="1"/>
                  </a:moveTo>
                  <a:lnTo>
                    <a:pt x="0" y="1078"/>
                  </a:lnTo>
                  <a:lnTo>
                    <a:pt x="539" y="1078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625586B-8402-43C5-9F01-79F2305D0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04" y="1941292"/>
            <a:ext cx="1402618" cy="2757183"/>
          </a:xfrm>
          <a:prstGeom prst="rect">
            <a:avLst/>
          </a:prstGeom>
        </p:spPr>
      </p:pic>
      <p:grpSp>
        <p:nvGrpSpPr>
          <p:cNvPr id="134" name="Google Shape;1757;p28">
            <a:extLst>
              <a:ext uri="{FF2B5EF4-FFF2-40B4-BE49-F238E27FC236}">
                <a16:creationId xmlns:a16="http://schemas.microsoft.com/office/drawing/2014/main" id="{0B76964D-49F6-4CDA-9E56-A97F8407E01B}"/>
              </a:ext>
            </a:extLst>
          </p:cNvPr>
          <p:cNvGrpSpPr/>
          <p:nvPr/>
        </p:nvGrpSpPr>
        <p:grpSpPr>
          <a:xfrm>
            <a:off x="6279363" y="1646621"/>
            <a:ext cx="1686324" cy="3228531"/>
            <a:chOff x="1187675" y="1106225"/>
            <a:chExt cx="1845049" cy="3625811"/>
          </a:xfrm>
        </p:grpSpPr>
        <p:grpSp>
          <p:nvGrpSpPr>
            <p:cNvPr id="135" name="Google Shape;1758;p28">
              <a:extLst>
                <a:ext uri="{FF2B5EF4-FFF2-40B4-BE49-F238E27FC236}">
                  <a16:creationId xmlns:a16="http://schemas.microsoft.com/office/drawing/2014/main" id="{DC329F2F-60EA-4DBE-BDA9-8FF49AA48FFE}"/>
                </a:ext>
              </a:extLst>
            </p:cNvPr>
            <p:cNvGrpSpPr/>
            <p:nvPr/>
          </p:nvGrpSpPr>
          <p:grpSpPr>
            <a:xfrm>
              <a:off x="1187675" y="1106225"/>
              <a:ext cx="1845049" cy="3625811"/>
              <a:chOff x="1187675" y="1106225"/>
              <a:chExt cx="1845049" cy="3625811"/>
            </a:xfrm>
          </p:grpSpPr>
          <p:sp>
            <p:nvSpPr>
              <p:cNvPr id="154" name="Google Shape;1759;p28">
                <a:extLst>
                  <a:ext uri="{FF2B5EF4-FFF2-40B4-BE49-F238E27FC236}">
                    <a16:creationId xmlns:a16="http://schemas.microsoft.com/office/drawing/2014/main" id="{289865A4-A2EC-4D95-9398-50271EDC6A7F}"/>
                  </a:ext>
                </a:extLst>
              </p:cNvPr>
              <p:cNvSpPr/>
              <p:nvPr/>
            </p:nvSpPr>
            <p:spPr>
              <a:xfrm>
                <a:off x="1220795" y="1106225"/>
                <a:ext cx="1780114" cy="3625811"/>
              </a:xfrm>
              <a:custGeom>
                <a:avLst/>
                <a:gdLst/>
                <a:ahLst/>
                <a:cxnLst/>
                <a:rect l="l" t="t" r="r" b="b"/>
                <a:pathLst>
                  <a:path w="86856" h="176912" extrusionOk="0">
                    <a:moveTo>
                      <a:pt x="13277" y="0"/>
                    </a:moveTo>
                    <a:cubicBezTo>
                      <a:pt x="5957" y="0"/>
                      <a:pt x="0" y="5926"/>
                      <a:pt x="0" y="13277"/>
                    </a:cubicBezTo>
                    <a:lnTo>
                      <a:pt x="0" y="163635"/>
                    </a:lnTo>
                    <a:cubicBezTo>
                      <a:pt x="0" y="170986"/>
                      <a:pt x="5957" y="176912"/>
                      <a:pt x="13277" y="176912"/>
                    </a:cubicBezTo>
                    <a:lnTo>
                      <a:pt x="73610" y="176912"/>
                    </a:lnTo>
                    <a:cubicBezTo>
                      <a:pt x="80930" y="176912"/>
                      <a:pt x="86856" y="170986"/>
                      <a:pt x="86856" y="163635"/>
                    </a:cubicBezTo>
                    <a:lnTo>
                      <a:pt x="86856" y="13277"/>
                    </a:lnTo>
                    <a:cubicBezTo>
                      <a:pt x="86856" y="5926"/>
                      <a:pt x="80930" y="0"/>
                      <a:pt x="73610" y="0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760;p28">
                <a:extLst>
                  <a:ext uri="{FF2B5EF4-FFF2-40B4-BE49-F238E27FC236}">
                    <a16:creationId xmlns:a16="http://schemas.microsoft.com/office/drawing/2014/main" id="{2F557053-6490-4A38-98AE-3D860109B09C}"/>
                  </a:ext>
                </a:extLst>
              </p:cNvPr>
              <p:cNvSpPr/>
              <p:nvPr/>
            </p:nvSpPr>
            <p:spPr>
              <a:xfrm>
                <a:off x="2983351" y="1943335"/>
                <a:ext cx="49372" cy="420844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0534" extrusionOk="0">
                    <a:moveTo>
                      <a:pt x="1204" y="0"/>
                    </a:moveTo>
                    <a:cubicBezTo>
                      <a:pt x="539" y="0"/>
                      <a:pt x="0" y="539"/>
                      <a:pt x="0" y="1204"/>
                    </a:cubicBezTo>
                    <a:lnTo>
                      <a:pt x="0" y="19330"/>
                    </a:lnTo>
                    <a:cubicBezTo>
                      <a:pt x="0" y="19963"/>
                      <a:pt x="539" y="20534"/>
                      <a:pt x="1204" y="20534"/>
                    </a:cubicBezTo>
                    <a:cubicBezTo>
                      <a:pt x="1870" y="20534"/>
                      <a:pt x="2408" y="19963"/>
                      <a:pt x="2408" y="19330"/>
                    </a:cubicBezTo>
                    <a:lnTo>
                      <a:pt x="2408" y="1204"/>
                    </a:lnTo>
                    <a:cubicBezTo>
                      <a:pt x="2408" y="539"/>
                      <a:pt x="1870" y="0"/>
                      <a:pt x="1204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761;p28">
                <a:extLst>
                  <a:ext uri="{FF2B5EF4-FFF2-40B4-BE49-F238E27FC236}">
                    <a16:creationId xmlns:a16="http://schemas.microsoft.com/office/drawing/2014/main" id="{2B9BB255-20BC-421A-B634-5F87838DDD72}"/>
                  </a:ext>
                </a:extLst>
              </p:cNvPr>
              <p:cNvSpPr/>
              <p:nvPr/>
            </p:nvSpPr>
            <p:spPr>
              <a:xfrm>
                <a:off x="1189622" y="1845267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7"/>
                    </a:cubicBezTo>
                    <a:lnTo>
                      <a:pt x="0" y="11820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03" y="13468"/>
                      <a:pt x="3264" y="12739"/>
                      <a:pt x="3264" y="11820"/>
                    </a:cubicBezTo>
                    <a:lnTo>
                      <a:pt x="3264" y="1617"/>
                    </a:lnTo>
                    <a:cubicBezTo>
                      <a:pt x="3264" y="729"/>
                      <a:pt x="2503" y="0"/>
                      <a:pt x="1616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762;p28">
                <a:extLst>
                  <a:ext uri="{FF2B5EF4-FFF2-40B4-BE49-F238E27FC236}">
                    <a16:creationId xmlns:a16="http://schemas.microsoft.com/office/drawing/2014/main" id="{4B9F4591-CBAE-4925-9054-D207F34AE616}"/>
                  </a:ext>
                </a:extLst>
              </p:cNvPr>
              <p:cNvSpPr/>
              <p:nvPr/>
            </p:nvSpPr>
            <p:spPr>
              <a:xfrm>
                <a:off x="1187675" y="2173881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6"/>
                    </a:cubicBezTo>
                    <a:lnTo>
                      <a:pt x="0" y="11852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35" y="13468"/>
                      <a:pt x="3264" y="12739"/>
                      <a:pt x="3264" y="11852"/>
                    </a:cubicBezTo>
                    <a:lnTo>
                      <a:pt x="3264" y="1616"/>
                    </a:lnTo>
                    <a:cubicBezTo>
                      <a:pt x="3264" y="729"/>
                      <a:pt x="2535" y="0"/>
                      <a:pt x="1616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763;p28">
                <a:extLst>
                  <a:ext uri="{FF2B5EF4-FFF2-40B4-BE49-F238E27FC236}">
                    <a16:creationId xmlns:a16="http://schemas.microsoft.com/office/drawing/2014/main" id="{6C0B4DC9-0DDF-4A31-9197-F91CE7D03D50}"/>
                  </a:ext>
                </a:extLst>
              </p:cNvPr>
              <p:cNvSpPr/>
              <p:nvPr/>
            </p:nvSpPr>
            <p:spPr>
              <a:xfrm>
                <a:off x="1194807" y="1580290"/>
                <a:ext cx="52631" cy="158488"/>
              </a:xfrm>
              <a:custGeom>
                <a:avLst/>
                <a:gdLst/>
                <a:ahLst/>
                <a:cxnLst/>
                <a:rect l="l" t="t" r="r" b="b"/>
                <a:pathLst>
                  <a:path w="2568" h="7733" extrusionOk="0">
                    <a:moveTo>
                      <a:pt x="1268" y="1"/>
                    </a:moveTo>
                    <a:cubicBezTo>
                      <a:pt x="571" y="1"/>
                      <a:pt x="1" y="571"/>
                      <a:pt x="1" y="1300"/>
                    </a:cubicBezTo>
                    <a:lnTo>
                      <a:pt x="1" y="6434"/>
                    </a:lnTo>
                    <a:cubicBezTo>
                      <a:pt x="1" y="7131"/>
                      <a:pt x="571" y="7733"/>
                      <a:pt x="1268" y="7733"/>
                    </a:cubicBezTo>
                    <a:cubicBezTo>
                      <a:pt x="1997" y="7733"/>
                      <a:pt x="2567" y="7131"/>
                      <a:pt x="2567" y="6434"/>
                    </a:cubicBezTo>
                    <a:lnTo>
                      <a:pt x="2567" y="1300"/>
                    </a:lnTo>
                    <a:cubicBezTo>
                      <a:pt x="2567" y="571"/>
                      <a:pt x="1997" y="1"/>
                      <a:pt x="1268" y="1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36" name="Google Shape;1764;p28">
              <a:extLst>
                <a:ext uri="{FF2B5EF4-FFF2-40B4-BE49-F238E27FC236}">
                  <a16:creationId xmlns:a16="http://schemas.microsoft.com/office/drawing/2014/main" id="{F34D19C7-3DEC-4019-B86E-EBD74F57D11D}"/>
                </a:ext>
              </a:extLst>
            </p:cNvPr>
            <p:cNvSpPr/>
            <p:nvPr/>
          </p:nvSpPr>
          <p:spPr>
            <a:xfrm>
              <a:off x="1331180" y="1216610"/>
              <a:ext cx="1559977" cy="3405675"/>
            </a:xfrm>
            <a:custGeom>
              <a:avLst/>
              <a:gdLst/>
              <a:ahLst/>
              <a:cxnLst/>
              <a:rect l="l" t="t" r="r" b="b"/>
              <a:pathLst>
                <a:path w="76115" h="166171" extrusionOk="0">
                  <a:moveTo>
                    <a:pt x="7891" y="1"/>
                  </a:moveTo>
                  <a:cubicBezTo>
                    <a:pt x="3550" y="1"/>
                    <a:pt x="1" y="3518"/>
                    <a:pt x="1" y="7891"/>
                  </a:cubicBezTo>
                  <a:lnTo>
                    <a:pt x="1" y="158249"/>
                  </a:lnTo>
                  <a:cubicBezTo>
                    <a:pt x="1" y="162622"/>
                    <a:pt x="3550" y="166171"/>
                    <a:pt x="7891" y="166171"/>
                  </a:cubicBezTo>
                  <a:lnTo>
                    <a:pt x="68224" y="166171"/>
                  </a:lnTo>
                  <a:cubicBezTo>
                    <a:pt x="72565" y="166171"/>
                    <a:pt x="76115" y="162622"/>
                    <a:pt x="76115" y="158249"/>
                  </a:cubicBezTo>
                  <a:lnTo>
                    <a:pt x="76115" y="7891"/>
                  </a:lnTo>
                  <a:cubicBezTo>
                    <a:pt x="76115" y="3518"/>
                    <a:pt x="72565" y="1"/>
                    <a:pt x="68224" y="1"/>
                  </a:cubicBezTo>
                  <a:lnTo>
                    <a:pt x="61380" y="1"/>
                  </a:lnTo>
                  <a:cubicBezTo>
                    <a:pt x="60556" y="1"/>
                    <a:pt x="59922" y="635"/>
                    <a:pt x="59922" y="1459"/>
                  </a:cubicBezTo>
                  <a:cubicBezTo>
                    <a:pt x="59922" y="3994"/>
                    <a:pt x="57862" y="6053"/>
                    <a:pt x="55296" y="6053"/>
                  </a:cubicBezTo>
                  <a:lnTo>
                    <a:pt x="20978" y="6053"/>
                  </a:lnTo>
                  <a:cubicBezTo>
                    <a:pt x="18443" y="6053"/>
                    <a:pt x="16383" y="3994"/>
                    <a:pt x="16383" y="1459"/>
                  </a:cubicBezTo>
                  <a:cubicBezTo>
                    <a:pt x="16383" y="635"/>
                    <a:pt x="15718" y="1"/>
                    <a:pt x="1492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" name="Google Shape;1765;p28">
              <a:extLst>
                <a:ext uri="{FF2B5EF4-FFF2-40B4-BE49-F238E27FC236}">
                  <a16:creationId xmlns:a16="http://schemas.microsoft.com/office/drawing/2014/main" id="{EEDA8B79-0A80-4796-995B-61C522AE7C63}"/>
                </a:ext>
              </a:extLst>
            </p:cNvPr>
            <p:cNvSpPr/>
            <p:nvPr/>
          </p:nvSpPr>
          <p:spPr>
            <a:xfrm>
              <a:off x="2618359" y="1297154"/>
              <a:ext cx="11723" cy="49372"/>
            </a:xfrm>
            <a:custGeom>
              <a:avLst/>
              <a:gdLst/>
              <a:ahLst/>
              <a:cxnLst/>
              <a:rect l="l" t="t" r="r" b="b"/>
              <a:pathLst>
                <a:path w="572" h="2409" extrusionOk="0">
                  <a:moveTo>
                    <a:pt x="1" y="0"/>
                  </a:moveTo>
                  <a:lnTo>
                    <a:pt x="1" y="2408"/>
                  </a:lnTo>
                  <a:lnTo>
                    <a:pt x="571" y="2408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766;p28">
              <a:extLst>
                <a:ext uri="{FF2B5EF4-FFF2-40B4-BE49-F238E27FC236}">
                  <a16:creationId xmlns:a16="http://schemas.microsoft.com/office/drawing/2014/main" id="{E6B43F09-3381-4E14-A244-B84F8347AA1B}"/>
                </a:ext>
              </a:extLst>
            </p:cNvPr>
            <p:cNvSpPr/>
            <p:nvPr/>
          </p:nvSpPr>
          <p:spPr>
            <a:xfrm>
              <a:off x="2598233" y="1308181"/>
              <a:ext cx="11703" cy="38346"/>
            </a:xfrm>
            <a:custGeom>
              <a:avLst/>
              <a:gdLst/>
              <a:ahLst/>
              <a:cxnLst/>
              <a:rect l="l" t="t" r="r" b="b"/>
              <a:pathLst>
                <a:path w="571" h="1871" extrusionOk="0">
                  <a:moveTo>
                    <a:pt x="0" y="1"/>
                  </a:moveTo>
                  <a:lnTo>
                    <a:pt x="0" y="1870"/>
                  </a:lnTo>
                  <a:lnTo>
                    <a:pt x="571" y="1870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767;p28">
              <a:extLst>
                <a:ext uri="{FF2B5EF4-FFF2-40B4-BE49-F238E27FC236}">
                  <a16:creationId xmlns:a16="http://schemas.microsoft.com/office/drawing/2014/main" id="{D77F7A61-6C27-4E52-8FB4-0B0D7D8DB1D2}"/>
                </a:ext>
              </a:extLst>
            </p:cNvPr>
            <p:cNvSpPr/>
            <p:nvPr/>
          </p:nvSpPr>
          <p:spPr>
            <a:xfrm>
              <a:off x="2578107" y="1321830"/>
              <a:ext cx="11703" cy="24696"/>
            </a:xfrm>
            <a:custGeom>
              <a:avLst/>
              <a:gdLst/>
              <a:ahLst/>
              <a:cxnLst/>
              <a:rect l="l" t="t" r="r" b="b"/>
              <a:pathLst>
                <a:path w="571" h="1205" extrusionOk="0">
                  <a:moveTo>
                    <a:pt x="0" y="0"/>
                  </a:moveTo>
                  <a:lnTo>
                    <a:pt x="0" y="1204"/>
                  </a:lnTo>
                  <a:lnTo>
                    <a:pt x="570" y="1204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768;p28">
              <a:extLst>
                <a:ext uri="{FF2B5EF4-FFF2-40B4-BE49-F238E27FC236}">
                  <a16:creationId xmlns:a16="http://schemas.microsoft.com/office/drawing/2014/main" id="{2C47964F-AFE2-4724-9F0F-065C4E65F0BB}"/>
                </a:ext>
              </a:extLst>
            </p:cNvPr>
            <p:cNvSpPr/>
            <p:nvPr/>
          </p:nvSpPr>
          <p:spPr>
            <a:xfrm>
              <a:off x="2557960" y="1332856"/>
              <a:ext cx="11723" cy="13670"/>
            </a:xfrm>
            <a:custGeom>
              <a:avLst/>
              <a:gdLst/>
              <a:ahLst/>
              <a:cxnLst/>
              <a:rect l="l" t="t" r="r" b="b"/>
              <a:pathLst>
                <a:path w="572" h="667" extrusionOk="0">
                  <a:moveTo>
                    <a:pt x="1" y="1"/>
                  </a:moveTo>
                  <a:lnTo>
                    <a:pt x="1" y="666"/>
                  </a:lnTo>
                  <a:lnTo>
                    <a:pt x="571" y="666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769;p28">
              <a:extLst>
                <a:ext uri="{FF2B5EF4-FFF2-40B4-BE49-F238E27FC236}">
                  <a16:creationId xmlns:a16="http://schemas.microsoft.com/office/drawing/2014/main" id="{B9F67260-0D94-4A20-B49F-B400C6EBF5F1}"/>
                </a:ext>
              </a:extLst>
            </p:cNvPr>
            <p:cNvSpPr/>
            <p:nvPr/>
          </p:nvSpPr>
          <p:spPr>
            <a:xfrm>
              <a:off x="2676154" y="1331565"/>
              <a:ext cx="15617" cy="14961"/>
            </a:xfrm>
            <a:custGeom>
              <a:avLst/>
              <a:gdLst/>
              <a:ahLst/>
              <a:cxnLst/>
              <a:rect l="l" t="t" r="r" b="b"/>
              <a:pathLst>
                <a:path w="762" h="730" extrusionOk="0">
                  <a:moveTo>
                    <a:pt x="381" y="1"/>
                  </a:moveTo>
                  <a:cubicBezTo>
                    <a:pt x="191" y="1"/>
                    <a:pt x="1" y="159"/>
                    <a:pt x="1" y="349"/>
                  </a:cubicBezTo>
                  <a:cubicBezTo>
                    <a:pt x="1" y="571"/>
                    <a:pt x="191" y="729"/>
                    <a:pt x="381" y="729"/>
                  </a:cubicBezTo>
                  <a:cubicBezTo>
                    <a:pt x="603" y="729"/>
                    <a:pt x="761" y="571"/>
                    <a:pt x="761" y="349"/>
                  </a:cubicBezTo>
                  <a:cubicBezTo>
                    <a:pt x="761" y="159"/>
                    <a:pt x="603" y="1"/>
                    <a:pt x="381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770;p28">
              <a:extLst>
                <a:ext uri="{FF2B5EF4-FFF2-40B4-BE49-F238E27FC236}">
                  <a16:creationId xmlns:a16="http://schemas.microsoft.com/office/drawing/2014/main" id="{16A698CB-E665-4D8C-82C5-BACAFD864A52}"/>
                </a:ext>
              </a:extLst>
            </p:cNvPr>
            <p:cNvSpPr/>
            <p:nvPr/>
          </p:nvSpPr>
          <p:spPr>
            <a:xfrm>
              <a:off x="2665763" y="1315825"/>
              <a:ext cx="36399" cy="13158"/>
            </a:xfrm>
            <a:custGeom>
              <a:avLst/>
              <a:gdLst/>
              <a:ahLst/>
              <a:cxnLst/>
              <a:rect l="l" t="t" r="r" b="b"/>
              <a:pathLst>
                <a:path w="1776" h="642" extrusionOk="0">
                  <a:moveTo>
                    <a:pt x="900" y="0"/>
                  </a:moveTo>
                  <a:cubicBezTo>
                    <a:pt x="595" y="0"/>
                    <a:pt x="286" y="119"/>
                    <a:pt x="64" y="357"/>
                  </a:cubicBezTo>
                  <a:cubicBezTo>
                    <a:pt x="1" y="420"/>
                    <a:pt x="1" y="515"/>
                    <a:pt x="64" y="578"/>
                  </a:cubicBezTo>
                  <a:cubicBezTo>
                    <a:pt x="96" y="610"/>
                    <a:pt x="144" y="626"/>
                    <a:pt x="191" y="626"/>
                  </a:cubicBezTo>
                  <a:cubicBezTo>
                    <a:pt x="239" y="626"/>
                    <a:pt x="286" y="610"/>
                    <a:pt x="318" y="578"/>
                  </a:cubicBezTo>
                  <a:cubicBezTo>
                    <a:pt x="476" y="420"/>
                    <a:pt x="690" y="341"/>
                    <a:pt x="900" y="341"/>
                  </a:cubicBezTo>
                  <a:cubicBezTo>
                    <a:pt x="1110" y="341"/>
                    <a:pt x="1316" y="420"/>
                    <a:pt x="1459" y="578"/>
                  </a:cubicBezTo>
                  <a:lnTo>
                    <a:pt x="1585" y="642"/>
                  </a:lnTo>
                  <a:lnTo>
                    <a:pt x="1712" y="578"/>
                  </a:lnTo>
                  <a:cubicBezTo>
                    <a:pt x="1775" y="515"/>
                    <a:pt x="1775" y="420"/>
                    <a:pt x="1712" y="357"/>
                  </a:cubicBezTo>
                  <a:cubicBezTo>
                    <a:pt x="1506" y="119"/>
                    <a:pt x="1205" y="0"/>
                    <a:pt x="900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771;p28">
              <a:extLst>
                <a:ext uri="{FF2B5EF4-FFF2-40B4-BE49-F238E27FC236}">
                  <a16:creationId xmlns:a16="http://schemas.microsoft.com/office/drawing/2014/main" id="{0CB7D250-3209-4D27-8261-5E851DFBB98D}"/>
                </a:ext>
              </a:extLst>
            </p:cNvPr>
            <p:cNvSpPr/>
            <p:nvPr/>
          </p:nvSpPr>
          <p:spPr>
            <a:xfrm>
              <a:off x="2659287" y="1303549"/>
              <a:ext cx="49372" cy="14408"/>
            </a:xfrm>
            <a:custGeom>
              <a:avLst/>
              <a:gdLst/>
              <a:ahLst/>
              <a:cxnLst/>
              <a:rect l="l" t="t" r="r" b="b"/>
              <a:pathLst>
                <a:path w="2409" h="703" extrusionOk="0">
                  <a:moveTo>
                    <a:pt x="1221" y="1"/>
                  </a:moveTo>
                  <a:cubicBezTo>
                    <a:pt x="812" y="1"/>
                    <a:pt x="400" y="144"/>
                    <a:pt x="95" y="417"/>
                  </a:cubicBezTo>
                  <a:cubicBezTo>
                    <a:pt x="0" y="449"/>
                    <a:pt x="0" y="575"/>
                    <a:pt x="63" y="639"/>
                  </a:cubicBezTo>
                  <a:cubicBezTo>
                    <a:pt x="101" y="676"/>
                    <a:pt x="149" y="691"/>
                    <a:pt x="201" y="691"/>
                  </a:cubicBezTo>
                  <a:cubicBezTo>
                    <a:pt x="238" y="691"/>
                    <a:pt x="278" y="684"/>
                    <a:pt x="317" y="670"/>
                  </a:cubicBezTo>
                  <a:cubicBezTo>
                    <a:pt x="555" y="449"/>
                    <a:pt x="879" y="338"/>
                    <a:pt x="1204" y="338"/>
                  </a:cubicBezTo>
                  <a:cubicBezTo>
                    <a:pt x="1529" y="338"/>
                    <a:pt x="1854" y="449"/>
                    <a:pt x="2091" y="670"/>
                  </a:cubicBezTo>
                  <a:lnTo>
                    <a:pt x="2218" y="702"/>
                  </a:lnTo>
                  <a:lnTo>
                    <a:pt x="2345" y="639"/>
                  </a:lnTo>
                  <a:cubicBezTo>
                    <a:pt x="2408" y="575"/>
                    <a:pt x="2408" y="449"/>
                    <a:pt x="2313" y="417"/>
                  </a:cubicBezTo>
                  <a:cubicBezTo>
                    <a:pt x="2016" y="136"/>
                    <a:pt x="1620" y="1"/>
                    <a:pt x="1221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772;p28">
              <a:extLst>
                <a:ext uri="{FF2B5EF4-FFF2-40B4-BE49-F238E27FC236}">
                  <a16:creationId xmlns:a16="http://schemas.microsoft.com/office/drawing/2014/main" id="{1B8A0698-8C7E-4CC7-BA54-6757BA0C89E5}"/>
                </a:ext>
              </a:extLst>
            </p:cNvPr>
            <p:cNvSpPr/>
            <p:nvPr/>
          </p:nvSpPr>
          <p:spPr>
            <a:xfrm>
              <a:off x="2652790" y="1290166"/>
              <a:ext cx="62366" cy="16150"/>
            </a:xfrm>
            <a:custGeom>
              <a:avLst/>
              <a:gdLst/>
              <a:ahLst/>
              <a:cxnLst/>
              <a:rect l="l" t="t" r="r" b="b"/>
              <a:pathLst>
                <a:path w="3043" h="788" extrusionOk="0">
                  <a:moveTo>
                    <a:pt x="1537" y="1"/>
                  </a:moveTo>
                  <a:cubicBezTo>
                    <a:pt x="1022" y="1"/>
                    <a:pt x="507" y="167"/>
                    <a:pt x="95" y="500"/>
                  </a:cubicBezTo>
                  <a:cubicBezTo>
                    <a:pt x="0" y="531"/>
                    <a:pt x="0" y="658"/>
                    <a:pt x="64" y="721"/>
                  </a:cubicBezTo>
                  <a:cubicBezTo>
                    <a:pt x="103" y="761"/>
                    <a:pt x="154" y="788"/>
                    <a:pt x="202" y="788"/>
                  </a:cubicBezTo>
                  <a:cubicBezTo>
                    <a:pt x="232" y="788"/>
                    <a:pt x="261" y="777"/>
                    <a:pt x="285" y="753"/>
                  </a:cubicBezTo>
                  <a:cubicBezTo>
                    <a:pt x="634" y="468"/>
                    <a:pt x="1078" y="325"/>
                    <a:pt x="1521" y="325"/>
                  </a:cubicBezTo>
                  <a:cubicBezTo>
                    <a:pt x="1965" y="325"/>
                    <a:pt x="2408" y="468"/>
                    <a:pt x="2757" y="753"/>
                  </a:cubicBezTo>
                  <a:lnTo>
                    <a:pt x="2852" y="785"/>
                  </a:lnTo>
                  <a:cubicBezTo>
                    <a:pt x="2915" y="785"/>
                    <a:pt x="2947" y="753"/>
                    <a:pt x="3010" y="721"/>
                  </a:cubicBezTo>
                  <a:cubicBezTo>
                    <a:pt x="3042" y="658"/>
                    <a:pt x="3042" y="531"/>
                    <a:pt x="2979" y="500"/>
                  </a:cubicBezTo>
                  <a:cubicBezTo>
                    <a:pt x="2567" y="167"/>
                    <a:pt x="2052" y="1"/>
                    <a:pt x="1537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5" name="Google Shape;1773;p28">
              <a:extLst>
                <a:ext uri="{FF2B5EF4-FFF2-40B4-BE49-F238E27FC236}">
                  <a16:creationId xmlns:a16="http://schemas.microsoft.com/office/drawing/2014/main" id="{ACFBCF01-D578-406F-A53D-A4B8909BFC14}"/>
                </a:ext>
              </a:extLst>
            </p:cNvPr>
            <p:cNvGrpSpPr/>
            <p:nvPr/>
          </p:nvGrpSpPr>
          <p:grpSpPr>
            <a:xfrm>
              <a:off x="1423407" y="1302340"/>
              <a:ext cx="143618" cy="38981"/>
              <a:chOff x="1423407" y="1302340"/>
              <a:chExt cx="143618" cy="38981"/>
            </a:xfrm>
          </p:grpSpPr>
          <p:sp>
            <p:nvSpPr>
              <p:cNvPr id="149" name="Google Shape;1774;p28">
                <a:extLst>
                  <a:ext uri="{FF2B5EF4-FFF2-40B4-BE49-F238E27FC236}">
                    <a16:creationId xmlns:a16="http://schemas.microsoft.com/office/drawing/2014/main" id="{7D784D84-DC80-4319-931C-5F902691819F}"/>
                  </a:ext>
                </a:extLst>
              </p:cNvPr>
              <p:cNvSpPr/>
              <p:nvPr/>
            </p:nvSpPr>
            <p:spPr>
              <a:xfrm>
                <a:off x="1423407" y="1302340"/>
                <a:ext cx="16908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825" h="1871" extrusionOk="0">
                    <a:moveTo>
                      <a:pt x="1" y="1"/>
                    </a:moveTo>
                    <a:lnTo>
                      <a:pt x="1" y="413"/>
                    </a:lnTo>
                    <a:lnTo>
                      <a:pt x="349" y="413"/>
                    </a:lnTo>
                    <a:lnTo>
                      <a:pt x="349" y="1870"/>
                    </a:lnTo>
                    <a:lnTo>
                      <a:pt x="824" y="1870"/>
                    </a:lnTo>
                    <a:lnTo>
                      <a:pt x="824" y="1"/>
                    </a:ln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775;p28">
                <a:extLst>
                  <a:ext uri="{FF2B5EF4-FFF2-40B4-BE49-F238E27FC236}">
                    <a16:creationId xmlns:a16="http://schemas.microsoft.com/office/drawing/2014/main" id="{0E043F23-D99C-4E90-880C-E04D448199BB}"/>
                  </a:ext>
                </a:extLst>
              </p:cNvPr>
              <p:cNvSpPr/>
              <p:nvPr/>
            </p:nvSpPr>
            <p:spPr>
              <a:xfrm>
                <a:off x="1453288" y="1302340"/>
                <a:ext cx="33776" cy="38981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1902" extrusionOk="0">
                    <a:moveTo>
                      <a:pt x="824" y="349"/>
                    </a:moveTo>
                    <a:cubicBezTo>
                      <a:pt x="919" y="349"/>
                      <a:pt x="1014" y="413"/>
                      <a:pt x="1078" y="508"/>
                    </a:cubicBezTo>
                    <a:cubicBezTo>
                      <a:pt x="1109" y="603"/>
                      <a:pt x="1141" y="729"/>
                      <a:pt x="1141" y="951"/>
                    </a:cubicBezTo>
                    <a:cubicBezTo>
                      <a:pt x="1141" y="1141"/>
                      <a:pt x="1109" y="1300"/>
                      <a:pt x="1078" y="1395"/>
                    </a:cubicBezTo>
                    <a:cubicBezTo>
                      <a:pt x="1014" y="1490"/>
                      <a:pt x="919" y="1522"/>
                      <a:pt x="824" y="1522"/>
                    </a:cubicBezTo>
                    <a:cubicBezTo>
                      <a:pt x="697" y="1522"/>
                      <a:pt x="602" y="1490"/>
                      <a:pt x="571" y="1395"/>
                    </a:cubicBezTo>
                    <a:cubicBezTo>
                      <a:pt x="507" y="1300"/>
                      <a:pt x="476" y="1141"/>
                      <a:pt x="476" y="951"/>
                    </a:cubicBezTo>
                    <a:cubicBezTo>
                      <a:pt x="476" y="729"/>
                      <a:pt x="507" y="603"/>
                      <a:pt x="571" y="508"/>
                    </a:cubicBezTo>
                    <a:cubicBezTo>
                      <a:pt x="602" y="413"/>
                      <a:pt x="697" y="349"/>
                      <a:pt x="824" y="349"/>
                    </a:cubicBezTo>
                    <a:close/>
                    <a:moveTo>
                      <a:pt x="824" y="1"/>
                    </a:moveTo>
                    <a:cubicBezTo>
                      <a:pt x="539" y="1"/>
                      <a:pt x="349" y="96"/>
                      <a:pt x="190" y="254"/>
                    </a:cubicBezTo>
                    <a:cubicBezTo>
                      <a:pt x="64" y="413"/>
                      <a:pt x="0" y="634"/>
                      <a:pt x="0" y="951"/>
                    </a:cubicBezTo>
                    <a:cubicBezTo>
                      <a:pt x="0" y="1236"/>
                      <a:pt x="64" y="1490"/>
                      <a:pt x="190" y="1648"/>
                    </a:cubicBezTo>
                    <a:cubicBezTo>
                      <a:pt x="349" y="1807"/>
                      <a:pt x="539" y="1902"/>
                      <a:pt x="824" y="1902"/>
                    </a:cubicBezTo>
                    <a:cubicBezTo>
                      <a:pt x="1078" y="1902"/>
                      <a:pt x="1268" y="1807"/>
                      <a:pt x="1426" y="1648"/>
                    </a:cubicBezTo>
                    <a:cubicBezTo>
                      <a:pt x="1553" y="1490"/>
                      <a:pt x="1648" y="1236"/>
                      <a:pt x="1648" y="951"/>
                    </a:cubicBezTo>
                    <a:cubicBezTo>
                      <a:pt x="1648" y="634"/>
                      <a:pt x="1553" y="413"/>
                      <a:pt x="1426" y="254"/>
                    </a:cubicBezTo>
                    <a:cubicBezTo>
                      <a:pt x="1268" y="96"/>
                      <a:pt x="1078" y="1"/>
                      <a:pt x="824" y="1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776;p28">
                <a:extLst>
                  <a:ext uri="{FF2B5EF4-FFF2-40B4-BE49-F238E27FC236}">
                    <a16:creationId xmlns:a16="http://schemas.microsoft.com/office/drawing/2014/main" id="{9659D9B2-6666-43F7-9AEB-DBBCAF13D775}"/>
                  </a:ext>
                </a:extLst>
              </p:cNvPr>
              <p:cNvSpPr/>
              <p:nvPr/>
            </p:nvSpPr>
            <p:spPr>
              <a:xfrm>
                <a:off x="1492181" y="1315333"/>
                <a:ext cx="9756" cy="25988"/>
              </a:xfrm>
              <a:custGeom>
                <a:avLst/>
                <a:gdLst/>
                <a:ahLst/>
                <a:cxnLst/>
                <a:rect l="l" t="t" r="r" b="b"/>
                <a:pathLst>
                  <a:path w="476" h="1268" extrusionOk="0">
                    <a:moveTo>
                      <a:pt x="222" y="0"/>
                    </a:moveTo>
                    <a:cubicBezTo>
                      <a:pt x="159" y="0"/>
                      <a:pt x="127" y="32"/>
                      <a:pt x="63" y="64"/>
                    </a:cubicBezTo>
                    <a:cubicBezTo>
                      <a:pt x="32" y="127"/>
                      <a:pt x="0" y="191"/>
                      <a:pt x="0" y="254"/>
                    </a:cubicBezTo>
                    <a:cubicBezTo>
                      <a:pt x="0" y="317"/>
                      <a:pt x="32" y="381"/>
                      <a:pt x="63" y="412"/>
                    </a:cubicBezTo>
                    <a:cubicBezTo>
                      <a:pt x="127" y="444"/>
                      <a:pt x="159" y="476"/>
                      <a:pt x="222" y="476"/>
                    </a:cubicBezTo>
                    <a:cubicBezTo>
                      <a:pt x="317" y="476"/>
                      <a:pt x="349" y="444"/>
                      <a:pt x="412" y="412"/>
                    </a:cubicBezTo>
                    <a:cubicBezTo>
                      <a:pt x="444" y="381"/>
                      <a:pt x="475" y="317"/>
                      <a:pt x="475" y="254"/>
                    </a:cubicBezTo>
                    <a:cubicBezTo>
                      <a:pt x="475" y="191"/>
                      <a:pt x="444" y="127"/>
                      <a:pt x="412" y="64"/>
                    </a:cubicBezTo>
                    <a:cubicBezTo>
                      <a:pt x="349" y="32"/>
                      <a:pt x="317" y="0"/>
                      <a:pt x="222" y="0"/>
                    </a:cubicBezTo>
                    <a:close/>
                    <a:moveTo>
                      <a:pt x="222" y="793"/>
                    </a:moveTo>
                    <a:cubicBezTo>
                      <a:pt x="159" y="793"/>
                      <a:pt x="127" y="824"/>
                      <a:pt x="63" y="856"/>
                    </a:cubicBezTo>
                    <a:cubicBezTo>
                      <a:pt x="32" y="919"/>
                      <a:pt x="0" y="951"/>
                      <a:pt x="0" y="1014"/>
                    </a:cubicBezTo>
                    <a:cubicBezTo>
                      <a:pt x="0" y="1109"/>
                      <a:pt x="32" y="1141"/>
                      <a:pt x="63" y="1205"/>
                    </a:cubicBezTo>
                    <a:cubicBezTo>
                      <a:pt x="127" y="1236"/>
                      <a:pt x="159" y="1268"/>
                      <a:pt x="222" y="1268"/>
                    </a:cubicBezTo>
                    <a:cubicBezTo>
                      <a:pt x="317" y="1268"/>
                      <a:pt x="349" y="1236"/>
                      <a:pt x="412" y="1205"/>
                    </a:cubicBezTo>
                    <a:cubicBezTo>
                      <a:pt x="444" y="1141"/>
                      <a:pt x="475" y="1109"/>
                      <a:pt x="475" y="1014"/>
                    </a:cubicBezTo>
                    <a:cubicBezTo>
                      <a:pt x="475" y="951"/>
                      <a:pt x="444" y="919"/>
                      <a:pt x="412" y="856"/>
                    </a:cubicBezTo>
                    <a:cubicBezTo>
                      <a:pt x="349" y="824"/>
                      <a:pt x="317" y="793"/>
                      <a:pt x="222" y="793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777;p28">
                <a:extLst>
                  <a:ext uri="{FF2B5EF4-FFF2-40B4-BE49-F238E27FC236}">
                    <a16:creationId xmlns:a16="http://schemas.microsoft.com/office/drawing/2014/main" id="{4215AE38-A7F5-484F-ACF6-5BABCD07C600}"/>
                  </a:ext>
                </a:extLst>
              </p:cNvPr>
              <p:cNvSpPr/>
              <p:nvPr/>
            </p:nvSpPr>
            <p:spPr>
              <a:xfrm>
                <a:off x="1508553" y="1302340"/>
                <a:ext cx="16908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825" h="1871" extrusionOk="0">
                    <a:moveTo>
                      <a:pt x="0" y="1"/>
                    </a:moveTo>
                    <a:lnTo>
                      <a:pt x="0" y="413"/>
                    </a:lnTo>
                    <a:lnTo>
                      <a:pt x="349" y="413"/>
                    </a:lnTo>
                    <a:lnTo>
                      <a:pt x="349" y="1870"/>
                    </a:lnTo>
                    <a:lnTo>
                      <a:pt x="824" y="1870"/>
                    </a:lnTo>
                    <a:lnTo>
                      <a:pt x="824" y="1"/>
                    </a:ln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778;p28">
                <a:extLst>
                  <a:ext uri="{FF2B5EF4-FFF2-40B4-BE49-F238E27FC236}">
                    <a16:creationId xmlns:a16="http://schemas.microsoft.com/office/drawing/2014/main" id="{484F31E1-DD82-4900-A3E1-6897082BE2DE}"/>
                  </a:ext>
                </a:extLst>
              </p:cNvPr>
              <p:cNvSpPr/>
              <p:nvPr/>
            </p:nvSpPr>
            <p:spPr>
              <a:xfrm>
                <a:off x="1537123" y="1302340"/>
                <a:ext cx="29902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871" extrusionOk="0">
                    <a:moveTo>
                      <a:pt x="761" y="1"/>
                    </a:moveTo>
                    <a:cubicBezTo>
                      <a:pt x="508" y="1"/>
                      <a:pt x="254" y="96"/>
                      <a:pt x="1" y="286"/>
                    </a:cubicBezTo>
                    <a:lnTo>
                      <a:pt x="191" y="634"/>
                    </a:lnTo>
                    <a:cubicBezTo>
                      <a:pt x="254" y="571"/>
                      <a:pt x="349" y="508"/>
                      <a:pt x="444" y="444"/>
                    </a:cubicBezTo>
                    <a:cubicBezTo>
                      <a:pt x="539" y="413"/>
                      <a:pt x="603" y="381"/>
                      <a:pt x="698" y="381"/>
                    </a:cubicBezTo>
                    <a:cubicBezTo>
                      <a:pt x="761" y="381"/>
                      <a:pt x="825" y="413"/>
                      <a:pt x="856" y="444"/>
                    </a:cubicBezTo>
                    <a:cubicBezTo>
                      <a:pt x="888" y="476"/>
                      <a:pt x="888" y="508"/>
                      <a:pt x="888" y="539"/>
                    </a:cubicBezTo>
                    <a:cubicBezTo>
                      <a:pt x="888" y="603"/>
                      <a:pt x="888" y="634"/>
                      <a:pt x="856" y="698"/>
                    </a:cubicBezTo>
                    <a:cubicBezTo>
                      <a:pt x="825" y="761"/>
                      <a:pt x="761" y="793"/>
                      <a:pt x="729" y="856"/>
                    </a:cubicBezTo>
                    <a:lnTo>
                      <a:pt x="32" y="1553"/>
                    </a:lnTo>
                    <a:lnTo>
                      <a:pt x="64" y="1870"/>
                    </a:lnTo>
                    <a:lnTo>
                      <a:pt x="1458" y="1870"/>
                    </a:lnTo>
                    <a:lnTo>
                      <a:pt x="1458" y="1490"/>
                    </a:lnTo>
                    <a:lnTo>
                      <a:pt x="666" y="1490"/>
                    </a:lnTo>
                    <a:lnTo>
                      <a:pt x="1046" y="1110"/>
                    </a:lnTo>
                    <a:cubicBezTo>
                      <a:pt x="1173" y="983"/>
                      <a:pt x="1268" y="888"/>
                      <a:pt x="1332" y="793"/>
                    </a:cubicBezTo>
                    <a:cubicBezTo>
                      <a:pt x="1395" y="666"/>
                      <a:pt x="1427" y="571"/>
                      <a:pt x="1427" y="476"/>
                    </a:cubicBezTo>
                    <a:cubicBezTo>
                      <a:pt x="1427" y="381"/>
                      <a:pt x="1395" y="286"/>
                      <a:pt x="1332" y="222"/>
                    </a:cubicBezTo>
                    <a:cubicBezTo>
                      <a:pt x="1268" y="159"/>
                      <a:pt x="1205" y="96"/>
                      <a:pt x="1110" y="64"/>
                    </a:cubicBezTo>
                    <a:cubicBezTo>
                      <a:pt x="1015" y="1"/>
                      <a:pt x="888" y="1"/>
                      <a:pt x="761" y="1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" name="Google Shape;1779;p28">
              <a:extLst>
                <a:ext uri="{FF2B5EF4-FFF2-40B4-BE49-F238E27FC236}">
                  <a16:creationId xmlns:a16="http://schemas.microsoft.com/office/drawing/2014/main" id="{9CC2B986-F951-4782-A2CB-9A7EB4B9F936}"/>
                </a:ext>
              </a:extLst>
            </p:cNvPr>
            <p:cNvSpPr/>
            <p:nvPr/>
          </p:nvSpPr>
          <p:spPr>
            <a:xfrm>
              <a:off x="2742414" y="1301049"/>
              <a:ext cx="88333" cy="44187"/>
            </a:xfrm>
            <a:custGeom>
              <a:avLst/>
              <a:gdLst/>
              <a:ahLst/>
              <a:cxnLst/>
              <a:rect l="l" t="t" r="r" b="b"/>
              <a:pathLst>
                <a:path w="4310" h="2156" extrusionOk="0">
                  <a:moveTo>
                    <a:pt x="3707" y="159"/>
                  </a:moveTo>
                  <a:cubicBezTo>
                    <a:pt x="3961" y="159"/>
                    <a:pt x="4151" y="381"/>
                    <a:pt x="4151" y="602"/>
                  </a:cubicBezTo>
                  <a:lnTo>
                    <a:pt x="4151" y="1553"/>
                  </a:lnTo>
                  <a:cubicBezTo>
                    <a:pt x="4151" y="1775"/>
                    <a:pt x="3961" y="1997"/>
                    <a:pt x="3707" y="1997"/>
                  </a:cubicBezTo>
                  <a:lnTo>
                    <a:pt x="602" y="1997"/>
                  </a:lnTo>
                  <a:cubicBezTo>
                    <a:pt x="349" y="1997"/>
                    <a:pt x="158" y="1775"/>
                    <a:pt x="158" y="1553"/>
                  </a:cubicBezTo>
                  <a:lnTo>
                    <a:pt x="158" y="602"/>
                  </a:lnTo>
                  <a:cubicBezTo>
                    <a:pt x="158" y="381"/>
                    <a:pt x="349" y="159"/>
                    <a:pt x="602" y="159"/>
                  </a:cubicBezTo>
                  <a:close/>
                  <a:moveTo>
                    <a:pt x="602" y="0"/>
                  </a:moveTo>
                  <a:cubicBezTo>
                    <a:pt x="254" y="0"/>
                    <a:pt x="0" y="285"/>
                    <a:pt x="0" y="602"/>
                  </a:cubicBezTo>
                  <a:lnTo>
                    <a:pt x="0" y="1553"/>
                  </a:lnTo>
                  <a:cubicBezTo>
                    <a:pt x="0" y="1870"/>
                    <a:pt x="254" y="2155"/>
                    <a:pt x="602" y="2155"/>
                  </a:cubicBezTo>
                  <a:lnTo>
                    <a:pt x="3707" y="2155"/>
                  </a:lnTo>
                  <a:cubicBezTo>
                    <a:pt x="4056" y="2155"/>
                    <a:pt x="4310" y="1870"/>
                    <a:pt x="4310" y="1553"/>
                  </a:cubicBezTo>
                  <a:lnTo>
                    <a:pt x="4310" y="602"/>
                  </a:lnTo>
                  <a:cubicBezTo>
                    <a:pt x="4310" y="285"/>
                    <a:pt x="4056" y="0"/>
                    <a:pt x="3707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780;p28">
              <a:extLst>
                <a:ext uri="{FF2B5EF4-FFF2-40B4-BE49-F238E27FC236}">
                  <a16:creationId xmlns:a16="http://schemas.microsoft.com/office/drawing/2014/main" id="{2F5DBB3A-B4DA-43D0-BE81-505CEA82D29D}"/>
                </a:ext>
              </a:extLst>
            </p:cNvPr>
            <p:cNvSpPr/>
            <p:nvPr/>
          </p:nvSpPr>
          <p:spPr>
            <a:xfrm>
              <a:off x="2751493" y="1307545"/>
              <a:ext cx="64969" cy="31193"/>
            </a:xfrm>
            <a:custGeom>
              <a:avLst/>
              <a:gdLst/>
              <a:ahLst/>
              <a:cxnLst/>
              <a:rect l="l" t="t" r="r" b="b"/>
              <a:pathLst>
                <a:path w="3170" h="1522" extrusionOk="0">
                  <a:moveTo>
                    <a:pt x="413" y="0"/>
                  </a:moveTo>
                  <a:cubicBezTo>
                    <a:pt x="159" y="0"/>
                    <a:pt x="1" y="190"/>
                    <a:pt x="1" y="412"/>
                  </a:cubicBezTo>
                  <a:lnTo>
                    <a:pt x="1" y="1109"/>
                  </a:lnTo>
                  <a:cubicBezTo>
                    <a:pt x="1" y="1331"/>
                    <a:pt x="159" y="1521"/>
                    <a:pt x="413" y="1521"/>
                  </a:cubicBezTo>
                  <a:lnTo>
                    <a:pt x="2757" y="1521"/>
                  </a:lnTo>
                  <a:cubicBezTo>
                    <a:pt x="3011" y="1521"/>
                    <a:pt x="3169" y="1331"/>
                    <a:pt x="3169" y="1109"/>
                  </a:cubicBezTo>
                  <a:lnTo>
                    <a:pt x="3169" y="412"/>
                  </a:lnTo>
                  <a:cubicBezTo>
                    <a:pt x="3169" y="190"/>
                    <a:pt x="3011" y="0"/>
                    <a:pt x="2757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781;p28">
              <a:extLst>
                <a:ext uri="{FF2B5EF4-FFF2-40B4-BE49-F238E27FC236}">
                  <a16:creationId xmlns:a16="http://schemas.microsoft.com/office/drawing/2014/main" id="{A9F2FFC9-C47E-4DCD-944B-4103D65E7AA4}"/>
                </a:ext>
              </a:extLst>
            </p:cNvPr>
            <p:cNvSpPr/>
            <p:nvPr/>
          </p:nvSpPr>
          <p:spPr>
            <a:xfrm>
              <a:off x="2827488" y="1312075"/>
              <a:ext cx="11047" cy="22114"/>
            </a:xfrm>
            <a:custGeom>
              <a:avLst/>
              <a:gdLst/>
              <a:ahLst/>
              <a:cxnLst/>
              <a:rect l="l" t="t" r="r" b="b"/>
              <a:pathLst>
                <a:path w="539" h="1079" extrusionOk="0">
                  <a:moveTo>
                    <a:pt x="380" y="191"/>
                  </a:moveTo>
                  <a:lnTo>
                    <a:pt x="380" y="888"/>
                  </a:lnTo>
                  <a:lnTo>
                    <a:pt x="159" y="888"/>
                  </a:lnTo>
                  <a:lnTo>
                    <a:pt x="159" y="191"/>
                  </a:lnTo>
                  <a:close/>
                  <a:moveTo>
                    <a:pt x="0" y="1"/>
                  </a:moveTo>
                  <a:lnTo>
                    <a:pt x="0" y="1078"/>
                  </a:lnTo>
                  <a:lnTo>
                    <a:pt x="539" y="1078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E8E73F5-E07A-422B-848F-B67114839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936" y="1948498"/>
            <a:ext cx="1381056" cy="27084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C3E9C4-E9E7-4943-A159-7F2FD1F0C2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8412" y="1978445"/>
            <a:ext cx="1384683" cy="2716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D70802-2D2B-456D-B17F-1681B0B154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1416" y="1949795"/>
            <a:ext cx="1405965" cy="2757254"/>
          </a:xfrm>
          <a:prstGeom prst="rect">
            <a:avLst/>
          </a:prstGeom>
        </p:spPr>
      </p:pic>
      <p:grpSp>
        <p:nvGrpSpPr>
          <p:cNvPr id="165" name="Google Shape;377;p37">
            <a:extLst>
              <a:ext uri="{FF2B5EF4-FFF2-40B4-BE49-F238E27FC236}">
                <a16:creationId xmlns:a16="http://schemas.microsoft.com/office/drawing/2014/main" id="{32704BF4-B499-4A00-A3CF-8F919E1A0BF0}"/>
              </a:ext>
            </a:extLst>
          </p:cNvPr>
          <p:cNvGrpSpPr/>
          <p:nvPr/>
        </p:nvGrpSpPr>
        <p:grpSpPr>
          <a:xfrm>
            <a:off x="8218950" y="4241677"/>
            <a:ext cx="1310710" cy="1266950"/>
            <a:chOff x="6644304" y="3073628"/>
            <a:chExt cx="576302" cy="511871"/>
          </a:xfrm>
        </p:grpSpPr>
        <p:sp>
          <p:nvSpPr>
            <p:cNvPr id="166" name="Google Shape;378;p37">
              <a:extLst>
                <a:ext uri="{FF2B5EF4-FFF2-40B4-BE49-F238E27FC236}">
                  <a16:creationId xmlns:a16="http://schemas.microsoft.com/office/drawing/2014/main" id="{41648C8F-7A96-4EEF-B8CD-84783C9FC166}"/>
                </a:ext>
              </a:extLst>
            </p:cNvPr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67" name="Google Shape;379;p37">
              <a:extLst>
                <a:ext uri="{FF2B5EF4-FFF2-40B4-BE49-F238E27FC236}">
                  <a16:creationId xmlns:a16="http://schemas.microsoft.com/office/drawing/2014/main" id="{EF67EF2F-A923-4E7A-BD91-E1B77B196410}"/>
                </a:ext>
              </a:extLst>
            </p:cNvPr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171" name="Google Shape;380;p37">
                <a:extLst>
                  <a:ext uri="{FF2B5EF4-FFF2-40B4-BE49-F238E27FC236}">
                    <a16:creationId xmlns:a16="http://schemas.microsoft.com/office/drawing/2014/main" id="{8BA0DA67-3BA0-4ACF-ADB0-A04394F9C2B0}"/>
                  </a:ext>
                </a:extLst>
              </p:cNvPr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avLst/>
                <a:gdLst/>
                <a:ahLst/>
                <a:cxnLst/>
                <a:rect l="l" t="t" r="r" b="b"/>
                <a:pathLst>
                  <a:path w="41379" h="54723" extrusionOk="0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381;p37">
                <a:extLst>
                  <a:ext uri="{FF2B5EF4-FFF2-40B4-BE49-F238E27FC236}">
                    <a16:creationId xmlns:a16="http://schemas.microsoft.com/office/drawing/2014/main" id="{B8A6038E-16AF-4338-9836-743FE3C83437}"/>
                  </a:ext>
                </a:extLst>
              </p:cNvPr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avLst/>
                <a:gdLst/>
                <a:ahLst/>
                <a:cxnLst/>
                <a:rect l="l" t="t" r="r" b="b"/>
                <a:pathLst>
                  <a:path w="33022" h="36872" extrusionOk="0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382;p37">
                <a:extLst>
                  <a:ext uri="{FF2B5EF4-FFF2-40B4-BE49-F238E27FC236}">
                    <a16:creationId xmlns:a16="http://schemas.microsoft.com/office/drawing/2014/main" id="{17E37DB0-81DE-4AD9-95AA-122BCFCC27BB}"/>
                  </a:ext>
                </a:extLst>
              </p:cNvPr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26421" extrusionOk="0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383;p37">
                <a:extLst>
                  <a:ext uri="{FF2B5EF4-FFF2-40B4-BE49-F238E27FC236}">
                    <a16:creationId xmlns:a16="http://schemas.microsoft.com/office/drawing/2014/main" id="{A0E953B1-CE33-4A59-B040-CE0DAE11FC9A}"/>
                  </a:ext>
                </a:extLst>
              </p:cNvPr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2026" extrusionOk="0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384;p37">
                <a:extLst>
                  <a:ext uri="{FF2B5EF4-FFF2-40B4-BE49-F238E27FC236}">
                    <a16:creationId xmlns:a16="http://schemas.microsoft.com/office/drawing/2014/main" id="{8410E57F-BF6B-4E1E-A4B9-14881263E9BF}"/>
                  </a:ext>
                </a:extLst>
              </p:cNvPr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467" extrusionOk="0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8" name="Google Shape;385;p37">
              <a:extLst>
                <a:ext uri="{FF2B5EF4-FFF2-40B4-BE49-F238E27FC236}">
                  <a16:creationId xmlns:a16="http://schemas.microsoft.com/office/drawing/2014/main" id="{B5470800-75C1-4D65-8D3A-D060998D5267}"/>
                </a:ext>
              </a:extLst>
            </p:cNvPr>
            <p:cNvSpPr/>
            <p:nvPr/>
          </p:nvSpPr>
          <p:spPr>
            <a:xfrm>
              <a:off x="6867451" y="3073651"/>
              <a:ext cx="102383" cy="56919"/>
            </a:xfrm>
            <a:custGeom>
              <a:avLst/>
              <a:gdLst/>
              <a:ahLst/>
              <a:cxnLst/>
              <a:rect l="l" t="t" r="r" b="b"/>
              <a:pathLst>
                <a:path w="17744" h="9869" extrusionOk="0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86;p37">
              <a:extLst>
                <a:ext uri="{FF2B5EF4-FFF2-40B4-BE49-F238E27FC236}">
                  <a16:creationId xmlns:a16="http://schemas.microsoft.com/office/drawing/2014/main" id="{A21C2A02-B5D4-4DDC-9544-2895B715B9C8}"/>
                </a:ext>
              </a:extLst>
            </p:cNvPr>
            <p:cNvSpPr/>
            <p:nvPr/>
          </p:nvSpPr>
          <p:spPr>
            <a:xfrm>
              <a:off x="7069097" y="3119476"/>
              <a:ext cx="78535" cy="76898"/>
            </a:xfrm>
            <a:custGeom>
              <a:avLst/>
              <a:gdLst/>
              <a:ahLst/>
              <a:cxnLst/>
              <a:rect l="l" t="t" r="r" b="b"/>
              <a:pathLst>
                <a:path w="13611" h="13333" extrusionOk="0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87;p37">
              <a:extLst>
                <a:ext uri="{FF2B5EF4-FFF2-40B4-BE49-F238E27FC236}">
                  <a16:creationId xmlns:a16="http://schemas.microsoft.com/office/drawing/2014/main" id="{574B7AFE-FFCD-4DFB-854E-206F5678FD76}"/>
                </a:ext>
              </a:extLst>
            </p:cNvPr>
            <p:cNvSpPr/>
            <p:nvPr/>
          </p:nvSpPr>
          <p:spPr>
            <a:xfrm>
              <a:off x="6946266" y="3181844"/>
              <a:ext cx="21095" cy="14742"/>
            </a:xfrm>
            <a:custGeom>
              <a:avLst/>
              <a:gdLst/>
              <a:ahLst/>
              <a:cxnLst/>
              <a:rect l="l" t="t" r="r" b="b"/>
              <a:pathLst>
                <a:path w="3656" h="2556" extrusionOk="0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" name="Google Shape;574;p51">
            <a:extLst>
              <a:ext uri="{FF2B5EF4-FFF2-40B4-BE49-F238E27FC236}">
                <a16:creationId xmlns:a16="http://schemas.microsoft.com/office/drawing/2014/main" id="{8B76567A-1D6E-4FD0-A5CC-8106BDD79FFA}"/>
              </a:ext>
            </a:extLst>
          </p:cNvPr>
          <p:cNvSpPr txBox="1">
            <a:spLocks/>
          </p:cNvSpPr>
          <p:nvPr/>
        </p:nvSpPr>
        <p:spPr>
          <a:xfrm>
            <a:off x="1066897" y="1048506"/>
            <a:ext cx="308400" cy="530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Berlin Sans FB Demi" panose="020E0802020502020306" pitchFamily="34" charset="0"/>
              </a:rPr>
              <a:t>1</a:t>
            </a:r>
          </a:p>
        </p:txBody>
      </p:sp>
      <p:sp>
        <p:nvSpPr>
          <p:cNvPr id="188" name="Google Shape;574;p51">
            <a:extLst>
              <a:ext uri="{FF2B5EF4-FFF2-40B4-BE49-F238E27FC236}">
                <a16:creationId xmlns:a16="http://schemas.microsoft.com/office/drawing/2014/main" id="{7AD59D46-CACE-48A7-95AA-16DD2AE5D90F}"/>
              </a:ext>
            </a:extLst>
          </p:cNvPr>
          <p:cNvSpPr txBox="1">
            <a:spLocks/>
          </p:cNvSpPr>
          <p:nvPr/>
        </p:nvSpPr>
        <p:spPr>
          <a:xfrm>
            <a:off x="3047264" y="1054933"/>
            <a:ext cx="308400" cy="530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Rockwell Extra Bold" panose="02060903040505020403" pitchFamily="18" charset="0"/>
              </a:rPr>
              <a:t>2</a:t>
            </a:r>
          </a:p>
        </p:txBody>
      </p:sp>
      <p:sp>
        <p:nvSpPr>
          <p:cNvPr id="189" name="Google Shape;574;p51">
            <a:extLst>
              <a:ext uri="{FF2B5EF4-FFF2-40B4-BE49-F238E27FC236}">
                <a16:creationId xmlns:a16="http://schemas.microsoft.com/office/drawing/2014/main" id="{1D5221D1-19C9-493A-BAD7-CFE8AEE6A2CB}"/>
              </a:ext>
            </a:extLst>
          </p:cNvPr>
          <p:cNvSpPr txBox="1">
            <a:spLocks/>
          </p:cNvSpPr>
          <p:nvPr/>
        </p:nvSpPr>
        <p:spPr>
          <a:xfrm>
            <a:off x="4966553" y="1035459"/>
            <a:ext cx="308400" cy="530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Berlin Sans FB Demi" panose="020E0802020502020306" pitchFamily="34" charset="0"/>
              </a:rPr>
              <a:t>3</a:t>
            </a:r>
          </a:p>
        </p:txBody>
      </p:sp>
      <p:sp>
        <p:nvSpPr>
          <p:cNvPr id="190" name="Google Shape;574;p51">
            <a:extLst>
              <a:ext uri="{FF2B5EF4-FFF2-40B4-BE49-F238E27FC236}">
                <a16:creationId xmlns:a16="http://schemas.microsoft.com/office/drawing/2014/main" id="{85E494D4-DC43-458E-9591-E86C2E91BD7D}"/>
              </a:ext>
            </a:extLst>
          </p:cNvPr>
          <p:cNvSpPr txBox="1">
            <a:spLocks/>
          </p:cNvSpPr>
          <p:nvPr/>
        </p:nvSpPr>
        <p:spPr>
          <a:xfrm>
            <a:off x="6968921" y="1048379"/>
            <a:ext cx="308400" cy="530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Berlin Sans FB Demi" panose="020E0802020502020306" pitchFamily="34" charset="0"/>
              </a:rPr>
              <a:t>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1"/>
          <p:cNvSpPr txBox="1">
            <a:spLocks noGrp="1"/>
          </p:cNvSpPr>
          <p:nvPr>
            <p:ph type="title"/>
          </p:nvPr>
        </p:nvSpPr>
        <p:spPr>
          <a:xfrm>
            <a:off x="663412" y="353753"/>
            <a:ext cx="458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40000"/>
                    <a:lumOff val="60000"/>
                  </a:schemeClr>
                </a:solidFill>
                <a:latin typeface="Berlin Sans FB Demi" panose="020E0802020502020306" pitchFamily="34" charset="0"/>
              </a:rPr>
              <a:t>Password recovery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575" name="Google Shape;575;p51"/>
          <p:cNvGrpSpPr/>
          <p:nvPr/>
        </p:nvGrpSpPr>
        <p:grpSpPr>
          <a:xfrm>
            <a:off x="4151412" y="1828821"/>
            <a:ext cx="4031451" cy="2650975"/>
            <a:chOff x="235800" y="830650"/>
            <a:chExt cx="6978450" cy="4588844"/>
          </a:xfrm>
        </p:grpSpPr>
        <p:sp>
          <p:nvSpPr>
            <p:cNvPr id="576" name="Google Shape;576;p51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1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1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1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1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1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9" name="Google Shape;589;p51"/>
          <p:cNvSpPr/>
          <p:nvPr/>
        </p:nvSpPr>
        <p:spPr>
          <a:xfrm flipH="1">
            <a:off x="4516473" y="2682595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51"/>
          <p:cNvSpPr/>
          <p:nvPr/>
        </p:nvSpPr>
        <p:spPr>
          <a:xfrm flipH="1">
            <a:off x="6078058" y="2578991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51"/>
          <p:cNvSpPr/>
          <p:nvPr/>
        </p:nvSpPr>
        <p:spPr>
          <a:xfrm flipH="1">
            <a:off x="5339448" y="3485245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51"/>
          <p:cNvSpPr/>
          <p:nvPr/>
        </p:nvSpPr>
        <p:spPr>
          <a:xfrm flipH="1">
            <a:off x="7100133" y="2935766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51"/>
          <p:cNvSpPr/>
          <p:nvPr/>
        </p:nvSpPr>
        <p:spPr>
          <a:xfrm flipH="1">
            <a:off x="5951958" y="3573991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51"/>
          <p:cNvSpPr/>
          <p:nvPr/>
        </p:nvSpPr>
        <p:spPr>
          <a:xfrm flipH="1">
            <a:off x="7478433" y="3635616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1757;p28">
            <a:extLst>
              <a:ext uri="{FF2B5EF4-FFF2-40B4-BE49-F238E27FC236}">
                <a16:creationId xmlns:a16="http://schemas.microsoft.com/office/drawing/2014/main" id="{B39CA836-D6BE-42CA-9679-CCE64009352C}"/>
              </a:ext>
            </a:extLst>
          </p:cNvPr>
          <p:cNvGrpSpPr/>
          <p:nvPr/>
        </p:nvGrpSpPr>
        <p:grpSpPr>
          <a:xfrm>
            <a:off x="545050" y="1674417"/>
            <a:ext cx="1686324" cy="3228531"/>
            <a:chOff x="1187675" y="1106225"/>
            <a:chExt cx="1845049" cy="3625811"/>
          </a:xfrm>
        </p:grpSpPr>
        <p:grpSp>
          <p:nvGrpSpPr>
            <p:cNvPr id="28" name="Google Shape;1758;p28">
              <a:extLst>
                <a:ext uri="{FF2B5EF4-FFF2-40B4-BE49-F238E27FC236}">
                  <a16:creationId xmlns:a16="http://schemas.microsoft.com/office/drawing/2014/main" id="{2B16A9EA-3FB2-43F8-A75B-F1B801141F12}"/>
                </a:ext>
              </a:extLst>
            </p:cNvPr>
            <p:cNvGrpSpPr/>
            <p:nvPr/>
          </p:nvGrpSpPr>
          <p:grpSpPr>
            <a:xfrm>
              <a:off x="1187675" y="1106225"/>
              <a:ext cx="1845049" cy="3625811"/>
              <a:chOff x="1187675" y="1106225"/>
              <a:chExt cx="1845049" cy="3625811"/>
            </a:xfrm>
          </p:grpSpPr>
          <p:sp>
            <p:nvSpPr>
              <p:cNvPr id="47" name="Google Shape;1759;p28">
                <a:extLst>
                  <a:ext uri="{FF2B5EF4-FFF2-40B4-BE49-F238E27FC236}">
                    <a16:creationId xmlns:a16="http://schemas.microsoft.com/office/drawing/2014/main" id="{24D5C8E4-8497-478F-802F-2AC281748DDF}"/>
                  </a:ext>
                </a:extLst>
              </p:cNvPr>
              <p:cNvSpPr/>
              <p:nvPr/>
            </p:nvSpPr>
            <p:spPr>
              <a:xfrm>
                <a:off x="1220795" y="1106225"/>
                <a:ext cx="1780114" cy="3625811"/>
              </a:xfrm>
              <a:custGeom>
                <a:avLst/>
                <a:gdLst/>
                <a:ahLst/>
                <a:cxnLst/>
                <a:rect l="l" t="t" r="r" b="b"/>
                <a:pathLst>
                  <a:path w="86856" h="176912" extrusionOk="0">
                    <a:moveTo>
                      <a:pt x="13277" y="0"/>
                    </a:moveTo>
                    <a:cubicBezTo>
                      <a:pt x="5957" y="0"/>
                      <a:pt x="0" y="5926"/>
                      <a:pt x="0" y="13277"/>
                    </a:cubicBezTo>
                    <a:lnTo>
                      <a:pt x="0" y="163635"/>
                    </a:lnTo>
                    <a:cubicBezTo>
                      <a:pt x="0" y="170986"/>
                      <a:pt x="5957" y="176912"/>
                      <a:pt x="13277" y="176912"/>
                    </a:cubicBezTo>
                    <a:lnTo>
                      <a:pt x="73610" y="176912"/>
                    </a:lnTo>
                    <a:cubicBezTo>
                      <a:pt x="80930" y="176912"/>
                      <a:pt x="86856" y="170986"/>
                      <a:pt x="86856" y="163635"/>
                    </a:cubicBezTo>
                    <a:lnTo>
                      <a:pt x="86856" y="13277"/>
                    </a:lnTo>
                    <a:cubicBezTo>
                      <a:pt x="86856" y="5926"/>
                      <a:pt x="80930" y="0"/>
                      <a:pt x="73610" y="0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760;p28">
                <a:extLst>
                  <a:ext uri="{FF2B5EF4-FFF2-40B4-BE49-F238E27FC236}">
                    <a16:creationId xmlns:a16="http://schemas.microsoft.com/office/drawing/2014/main" id="{716C23D5-C4C2-4587-BD2B-D9F7FACAD187}"/>
                  </a:ext>
                </a:extLst>
              </p:cNvPr>
              <p:cNvSpPr/>
              <p:nvPr/>
            </p:nvSpPr>
            <p:spPr>
              <a:xfrm>
                <a:off x="2983351" y="1943335"/>
                <a:ext cx="49372" cy="420844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0534" extrusionOk="0">
                    <a:moveTo>
                      <a:pt x="1204" y="0"/>
                    </a:moveTo>
                    <a:cubicBezTo>
                      <a:pt x="539" y="0"/>
                      <a:pt x="0" y="539"/>
                      <a:pt x="0" y="1204"/>
                    </a:cubicBezTo>
                    <a:lnTo>
                      <a:pt x="0" y="19330"/>
                    </a:lnTo>
                    <a:cubicBezTo>
                      <a:pt x="0" y="19963"/>
                      <a:pt x="539" y="20534"/>
                      <a:pt x="1204" y="20534"/>
                    </a:cubicBezTo>
                    <a:cubicBezTo>
                      <a:pt x="1870" y="20534"/>
                      <a:pt x="2408" y="19963"/>
                      <a:pt x="2408" y="19330"/>
                    </a:cubicBezTo>
                    <a:lnTo>
                      <a:pt x="2408" y="1204"/>
                    </a:lnTo>
                    <a:cubicBezTo>
                      <a:pt x="2408" y="539"/>
                      <a:pt x="1870" y="0"/>
                      <a:pt x="1204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761;p28">
                <a:extLst>
                  <a:ext uri="{FF2B5EF4-FFF2-40B4-BE49-F238E27FC236}">
                    <a16:creationId xmlns:a16="http://schemas.microsoft.com/office/drawing/2014/main" id="{B5E6873B-A171-440D-BD3B-138FB7DA68E9}"/>
                  </a:ext>
                </a:extLst>
              </p:cNvPr>
              <p:cNvSpPr/>
              <p:nvPr/>
            </p:nvSpPr>
            <p:spPr>
              <a:xfrm>
                <a:off x="1189622" y="1845267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7"/>
                    </a:cubicBezTo>
                    <a:lnTo>
                      <a:pt x="0" y="11820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03" y="13468"/>
                      <a:pt x="3264" y="12739"/>
                      <a:pt x="3264" y="11820"/>
                    </a:cubicBezTo>
                    <a:lnTo>
                      <a:pt x="3264" y="1617"/>
                    </a:lnTo>
                    <a:cubicBezTo>
                      <a:pt x="3264" y="729"/>
                      <a:pt x="2503" y="0"/>
                      <a:pt x="1616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762;p28">
                <a:extLst>
                  <a:ext uri="{FF2B5EF4-FFF2-40B4-BE49-F238E27FC236}">
                    <a16:creationId xmlns:a16="http://schemas.microsoft.com/office/drawing/2014/main" id="{72600576-9641-450F-BBD0-A8DEE7CBB44E}"/>
                  </a:ext>
                </a:extLst>
              </p:cNvPr>
              <p:cNvSpPr/>
              <p:nvPr/>
            </p:nvSpPr>
            <p:spPr>
              <a:xfrm>
                <a:off x="1187675" y="2173881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6"/>
                    </a:cubicBezTo>
                    <a:lnTo>
                      <a:pt x="0" y="11852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35" y="13468"/>
                      <a:pt x="3264" y="12739"/>
                      <a:pt x="3264" y="11852"/>
                    </a:cubicBezTo>
                    <a:lnTo>
                      <a:pt x="3264" y="1616"/>
                    </a:lnTo>
                    <a:cubicBezTo>
                      <a:pt x="3264" y="729"/>
                      <a:pt x="2535" y="0"/>
                      <a:pt x="1616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763;p28">
                <a:extLst>
                  <a:ext uri="{FF2B5EF4-FFF2-40B4-BE49-F238E27FC236}">
                    <a16:creationId xmlns:a16="http://schemas.microsoft.com/office/drawing/2014/main" id="{44AD0A1C-3BA3-46B8-8631-22B629E40072}"/>
                  </a:ext>
                </a:extLst>
              </p:cNvPr>
              <p:cNvSpPr/>
              <p:nvPr/>
            </p:nvSpPr>
            <p:spPr>
              <a:xfrm>
                <a:off x="1194807" y="1580290"/>
                <a:ext cx="52631" cy="158488"/>
              </a:xfrm>
              <a:custGeom>
                <a:avLst/>
                <a:gdLst/>
                <a:ahLst/>
                <a:cxnLst/>
                <a:rect l="l" t="t" r="r" b="b"/>
                <a:pathLst>
                  <a:path w="2568" h="7733" extrusionOk="0">
                    <a:moveTo>
                      <a:pt x="1268" y="1"/>
                    </a:moveTo>
                    <a:cubicBezTo>
                      <a:pt x="571" y="1"/>
                      <a:pt x="1" y="571"/>
                      <a:pt x="1" y="1300"/>
                    </a:cubicBezTo>
                    <a:lnTo>
                      <a:pt x="1" y="6434"/>
                    </a:lnTo>
                    <a:cubicBezTo>
                      <a:pt x="1" y="7131"/>
                      <a:pt x="571" y="7733"/>
                      <a:pt x="1268" y="7733"/>
                    </a:cubicBezTo>
                    <a:cubicBezTo>
                      <a:pt x="1997" y="7733"/>
                      <a:pt x="2567" y="7131"/>
                      <a:pt x="2567" y="6434"/>
                    </a:cubicBezTo>
                    <a:lnTo>
                      <a:pt x="2567" y="1300"/>
                    </a:lnTo>
                    <a:cubicBezTo>
                      <a:pt x="2567" y="571"/>
                      <a:pt x="1997" y="1"/>
                      <a:pt x="1268" y="1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9" name="Google Shape;1764;p28">
              <a:extLst>
                <a:ext uri="{FF2B5EF4-FFF2-40B4-BE49-F238E27FC236}">
                  <a16:creationId xmlns:a16="http://schemas.microsoft.com/office/drawing/2014/main" id="{EFF5890B-7B2F-42AF-862D-2B2DABF6AF35}"/>
                </a:ext>
              </a:extLst>
            </p:cNvPr>
            <p:cNvSpPr/>
            <p:nvPr/>
          </p:nvSpPr>
          <p:spPr>
            <a:xfrm>
              <a:off x="1331180" y="1216610"/>
              <a:ext cx="1559977" cy="3405675"/>
            </a:xfrm>
            <a:custGeom>
              <a:avLst/>
              <a:gdLst/>
              <a:ahLst/>
              <a:cxnLst/>
              <a:rect l="l" t="t" r="r" b="b"/>
              <a:pathLst>
                <a:path w="76115" h="166171" extrusionOk="0">
                  <a:moveTo>
                    <a:pt x="7891" y="1"/>
                  </a:moveTo>
                  <a:cubicBezTo>
                    <a:pt x="3550" y="1"/>
                    <a:pt x="1" y="3518"/>
                    <a:pt x="1" y="7891"/>
                  </a:cubicBezTo>
                  <a:lnTo>
                    <a:pt x="1" y="158249"/>
                  </a:lnTo>
                  <a:cubicBezTo>
                    <a:pt x="1" y="162622"/>
                    <a:pt x="3550" y="166171"/>
                    <a:pt x="7891" y="166171"/>
                  </a:cubicBezTo>
                  <a:lnTo>
                    <a:pt x="68224" y="166171"/>
                  </a:lnTo>
                  <a:cubicBezTo>
                    <a:pt x="72565" y="166171"/>
                    <a:pt x="76115" y="162622"/>
                    <a:pt x="76115" y="158249"/>
                  </a:cubicBezTo>
                  <a:lnTo>
                    <a:pt x="76115" y="7891"/>
                  </a:lnTo>
                  <a:cubicBezTo>
                    <a:pt x="76115" y="3518"/>
                    <a:pt x="72565" y="1"/>
                    <a:pt x="68224" y="1"/>
                  </a:cubicBezTo>
                  <a:lnTo>
                    <a:pt x="61380" y="1"/>
                  </a:lnTo>
                  <a:cubicBezTo>
                    <a:pt x="60556" y="1"/>
                    <a:pt x="59922" y="635"/>
                    <a:pt x="59922" y="1459"/>
                  </a:cubicBezTo>
                  <a:cubicBezTo>
                    <a:pt x="59922" y="3994"/>
                    <a:pt x="57862" y="6053"/>
                    <a:pt x="55296" y="6053"/>
                  </a:cubicBezTo>
                  <a:lnTo>
                    <a:pt x="20978" y="6053"/>
                  </a:lnTo>
                  <a:cubicBezTo>
                    <a:pt x="18443" y="6053"/>
                    <a:pt x="16383" y="3994"/>
                    <a:pt x="16383" y="1459"/>
                  </a:cubicBezTo>
                  <a:cubicBezTo>
                    <a:pt x="16383" y="635"/>
                    <a:pt x="15718" y="1"/>
                    <a:pt x="1492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765;p28">
              <a:extLst>
                <a:ext uri="{FF2B5EF4-FFF2-40B4-BE49-F238E27FC236}">
                  <a16:creationId xmlns:a16="http://schemas.microsoft.com/office/drawing/2014/main" id="{716BB355-801A-45C2-B34A-E1C096A8056B}"/>
                </a:ext>
              </a:extLst>
            </p:cNvPr>
            <p:cNvSpPr/>
            <p:nvPr/>
          </p:nvSpPr>
          <p:spPr>
            <a:xfrm>
              <a:off x="2618359" y="1297154"/>
              <a:ext cx="11723" cy="49372"/>
            </a:xfrm>
            <a:custGeom>
              <a:avLst/>
              <a:gdLst/>
              <a:ahLst/>
              <a:cxnLst/>
              <a:rect l="l" t="t" r="r" b="b"/>
              <a:pathLst>
                <a:path w="572" h="2409" extrusionOk="0">
                  <a:moveTo>
                    <a:pt x="1" y="0"/>
                  </a:moveTo>
                  <a:lnTo>
                    <a:pt x="1" y="2408"/>
                  </a:lnTo>
                  <a:lnTo>
                    <a:pt x="571" y="2408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66;p28">
              <a:extLst>
                <a:ext uri="{FF2B5EF4-FFF2-40B4-BE49-F238E27FC236}">
                  <a16:creationId xmlns:a16="http://schemas.microsoft.com/office/drawing/2014/main" id="{679EBDDD-E786-4B81-9A90-ECD83DCD4F4C}"/>
                </a:ext>
              </a:extLst>
            </p:cNvPr>
            <p:cNvSpPr/>
            <p:nvPr/>
          </p:nvSpPr>
          <p:spPr>
            <a:xfrm>
              <a:off x="2598233" y="1308181"/>
              <a:ext cx="11703" cy="38346"/>
            </a:xfrm>
            <a:custGeom>
              <a:avLst/>
              <a:gdLst/>
              <a:ahLst/>
              <a:cxnLst/>
              <a:rect l="l" t="t" r="r" b="b"/>
              <a:pathLst>
                <a:path w="571" h="1871" extrusionOk="0">
                  <a:moveTo>
                    <a:pt x="0" y="1"/>
                  </a:moveTo>
                  <a:lnTo>
                    <a:pt x="0" y="1870"/>
                  </a:lnTo>
                  <a:lnTo>
                    <a:pt x="571" y="1870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67;p28">
              <a:extLst>
                <a:ext uri="{FF2B5EF4-FFF2-40B4-BE49-F238E27FC236}">
                  <a16:creationId xmlns:a16="http://schemas.microsoft.com/office/drawing/2014/main" id="{226A5B13-D68A-4008-B8F9-1D3A89BD9BB0}"/>
                </a:ext>
              </a:extLst>
            </p:cNvPr>
            <p:cNvSpPr/>
            <p:nvPr/>
          </p:nvSpPr>
          <p:spPr>
            <a:xfrm>
              <a:off x="2578107" y="1321830"/>
              <a:ext cx="11703" cy="24696"/>
            </a:xfrm>
            <a:custGeom>
              <a:avLst/>
              <a:gdLst/>
              <a:ahLst/>
              <a:cxnLst/>
              <a:rect l="l" t="t" r="r" b="b"/>
              <a:pathLst>
                <a:path w="571" h="1205" extrusionOk="0">
                  <a:moveTo>
                    <a:pt x="0" y="0"/>
                  </a:moveTo>
                  <a:lnTo>
                    <a:pt x="0" y="1204"/>
                  </a:lnTo>
                  <a:lnTo>
                    <a:pt x="570" y="1204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68;p28">
              <a:extLst>
                <a:ext uri="{FF2B5EF4-FFF2-40B4-BE49-F238E27FC236}">
                  <a16:creationId xmlns:a16="http://schemas.microsoft.com/office/drawing/2014/main" id="{68C7ACEA-1A29-47C3-9A07-0E28694067D8}"/>
                </a:ext>
              </a:extLst>
            </p:cNvPr>
            <p:cNvSpPr/>
            <p:nvPr/>
          </p:nvSpPr>
          <p:spPr>
            <a:xfrm>
              <a:off x="2557960" y="1332856"/>
              <a:ext cx="11723" cy="13670"/>
            </a:xfrm>
            <a:custGeom>
              <a:avLst/>
              <a:gdLst/>
              <a:ahLst/>
              <a:cxnLst/>
              <a:rect l="l" t="t" r="r" b="b"/>
              <a:pathLst>
                <a:path w="572" h="667" extrusionOk="0">
                  <a:moveTo>
                    <a:pt x="1" y="1"/>
                  </a:moveTo>
                  <a:lnTo>
                    <a:pt x="1" y="666"/>
                  </a:lnTo>
                  <a:lnTo>
                    <a:pt x="571" y="666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69;p28">
              <a:extLst>
                <a:ext uri="{FF2B5EF4-FFF2-40B4-BE49-F238E27FC236}">
                  <a16:creationId xmlns:a16="http://schemas.microsoft.com/office/drawing/2014/main" id="{FCFA5450-6B55-4B8B-BA25-C0DF46035C2F}"/>
                </a:ext>
              </a:extLst>
            </p:cNvPr>
            <p:cNvSpPr/>
            <p:nvPr/>
          </p:nvSpPr>
          <p:spPr>
            <a:xfrm>
              <a:off x="2676154" y="1331565"/>
              <a:ext cx="15617" cy="14961"/>
            </a:xfrm>
            <a:custGeom>
              <a:avLst/>
              <a:gdLst/>
              <a:ahLst/>
              <a:cxnLst/>
              <a:rect l="l" t="t" r="r" b="b"/>
              <a:pathLst>
                <a:path w="762" h="730" extrusionOk="0">
                  <a:moveTo>
                    <a:pt x="381" y="1"/>
                  </a:moveTo>
                  <a:cubicBezTo>
                    <a:pt x="191" y="1"/>
                    <a:pt x="1" y="159"/>
                    <a:pt x="1" y="349"/>
                  </a:cubicBezTo>
                  <a:cubicBezTo>
                    <a:pt x="1" y="571"/>
                    <a:pt x="191" y="729"/>
                    <a:pt x="381" y="729"/>
                  </a:cubicBezTo>
                  <a:cubicBezTo>
                    <a:pt x="603" y="729"/>
                    <a:pt x="761" y="571"/>
                    <a:pt x="761" y="349"/>
                  </a:cubicBezTo>
                  <a:cubicBezTo>
                    <a:pt x="761" y="159"/>
                    <a:pt x="603" y="1"/>
                    <a:pt x="381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70;p28">
              <a:extLst>
                <a:ext uri="{FF2B5EF4-FFF2-40B4-BE49-F238E27FC236}">
                  <a16:creationId xmlns:a16="http://schemas.microsoft.com/office/drawing/2014/main" id="{A258A781-5602-4C70-8C44-6B811B414535}"/>
                </a:ext>
              </a:extLst>
            </p:cNvPr>
            <p:cNvSpPr/>
            <p:nvPr/>
          </p:nvSpPr>
          <p:spPr>
            <a:xfrm>
              <a:off x="2665763" y="1315825"/>
              <a:ext cx="36399" cy="13158"/>
            </a:xfrm>
            <a:custGeom>
              <a:avLst/>
              <a:gdLst/>
              <a:ahLst/>
              <a:cxnLst/>
              <a:rect l="l" t="t" r="r" b="b"/>
              <a:pathLst>
                <a:path w="1776" h="642" extrusionOk="0">
                  <a:moveTo>
                    <a:pt x="900" y="0"/>
                  </a:moveTo>
                  <a:cubicBezTo>
                    <a:pt x="595" y="0"/>
                    <a:pt x="286" y="119"/>
                    <a:pt x="64" y="357"/>
                  </a:cubicBezTo>
                  <a:cubicBezTo>
                    <a:pt x="1" y="420"/>
                    <a:pt x="1" y="515"/>
                    <a:pt x="64" y="578"/>
                  </a:cubicBezTo>
                  <a:cubicBezTo>
                    <a:pt x="96" y="610"/>
                    <a:pt x="144" y="626"/>
                    <a:pt x="191" y="626"/>
                  </a:cubicBezTo>
                  <a:cubicBezTo>
                    <a:pt x="239" y="626"/>
                    <a:pt x="286" y="610"/>
                    <a:pt x="318" y="578"/>
                  </a:cubicBezTo>
                  <a:cubicBezTo>
                    <a:pt x="476" y="420"/>
                    <a:pt x="690" y="341"/>
                    <a:pt x="900" y="341"/>
                  </a:cubicBezTo>
                  <a:cubicBezTo>
                    <a:pt x="1110" y="341"/>
                    <a:pt x="1316" y="420"/>
                    <a:pt x="1459" y="578"/>
                  </a:cubicBezTo>
                  <a:lnTo>
                    <a:pt x="1585" y="642"/>
                  </a:lnTo>
                  <a:lnTo>
                    <a:pt x="1712" y="578"/>
                  </a:lnTo>
                  <a:cubicBezTo>
                    <a:pt x="1775" y="515"/>
                    <a:pt x="1775" y="420"/>
                    <a:pt x="1712" y="357"/>
                  </a:cubicBezTo>
                  <a:cubicBezTo>
                    <a:pt x="1506" y="119"/>
                    <a:pt x="1205" y="0"/>
                    <a:pt x="900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71;p28">
              <a:extLst>
                <a:ext uri="{FF2B5EF4-FFF2-40B4-BE49-F238E27FC236}">
                  <a16:creationId xmlns:a16="http://schemas.microsoft.com/office/drawing/2014/main" id="{287604A9-EB0B-4C0D-B079-3FD2DDD97808}"/>
                </a:ext>
              </a:extLst>
            </p:cNvPr>
            <p:cNvSpPr/>
            <p:nvPr/>
          </p:nvSpPr>
          <p:spPr>
            <a:xfrm>
              <a:off x="2659287" y="1303549"/>
              <a:ext cx="49372" cy="14408"/>
            </a:xfrm>
            <a:custGeom>
              <a:avLst/>
              <a:gdLst/>
              <a:ahLst/>
              <a:cxnLst/>
              <a:rect l="l" t="t" r="r" b="b"/>
              <a:pathLst>
                <a:path w="2409" h="703" extrusionOk="0">
                  <a:moveTo>
                    <a:pt x="1221" y="1"/>
                  </a:moveTo>
                  <a:cubicBezTo>
                    <a:pt x="812" y="1"/>
                    <a:pt x="400" y="144"/>
                    <a:pt x="95" y="417"/>
                  </a:cubicBezTo>
                  <a:cubicBezTo>
                    <a:pt x="0" y="449"/>
                    <a:pt x="0" y="575"/>
                    <a:pt x="63" y="639"/>
                  </a:cubicBezTo>
                  <a:cubicBezTo>
                    <a:pt x="101" y="676"/>
                    <a:pt x="149" y="691"/>
                    <a:pt x="201" y="691"/>
                  </a:cubicBezTo>
                  <a:cubicBezTo>
                    <a:pt x="238" y="691"/>
                    <a:pt x="278" y="684"/>
                    <a:pt x="317" y="670"/>
                  </a:cubicBezTo>
                  <a:cubicBezTo>
                    <a:pt x="555" y="449"/>
                    <a:pt x="879" y="338"/>
                    <a:pt x="1204" y="338"/>
                  </a:cubicBezTo>
                  <a:cubicBezTo>
                    <a:pt x="1529" y="338"/>
                    <a:pt x="1854" y="449"/>
                    <a:pt x="2091" y="670"/>
                  </a:cubicBezTo>
                  <a:lnTo>
                    <a:pt x="2218" y="702"/>
                  </a:lnTo>
                  <a:lnTo>
                    <a:pt x="2345" y="639"/>
                  </a:lnTo>
                  <a:cubicBezTo>
                    <a:pt x="2408" y="575"/>
                    <a:pt x="2408" y="449"/>
                    <a:pt x="2313" y="417"/>
                  </a:cubicBezTo>
                  <a:cubicBezTo>
                    <a:pt x="2016" y="136"/>
                    <a:pt x="1620" y="1"/>
                    <a:pt x="1221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72;p28">
              <a:extLst>
                <a:ext uri="{FF2B5EF4-FFF2-40B4-BE49-F238E27FC236}">
                  <a16:creationId xmlns:a16="http://schemas.microsoft.com/office/drawing/2014/main" id="{73064254-1284-4E28-AE5F-FDD729E8C575}"/>
                </a:ext>
              </a:extLst>
            </p:cNvPr>
            <p:cNvSpPr/>
            <p:nvPr/>
          </p:nvSpPr>
          <p:spPr>
            <a:xfrm>
              <a:off x="2652790" y="1290166"/>
              <a:ext cx="62366" cy="16150"/>
            </a:xfrm>
            <a:custGeom>
              <a:avLst/>
              <a:gdLst/>
              <a:ahLst/>
              <a:cxnLst/>
              <a:rect l="l" t="t" r="r" b="b"/>
              <a:pathLst>
                <a:path w="3043" h="788" extrusionOk="0">
                  <a:moveTo>
                    <a:pt x="1537" y="1"/>
                  </a:moveTo>
                  <a:cubicBezTo>
                    <a:pt x="1022" y="1"/>
                    <a:pt x="507" y="167"/>
                    <a:pt x="95" y="500"/>
                  </a:cubicBezTo>
                  <a:cubicBezTo>
                    <a:pt x="0" y="531"/>
                    <a:pt x="0" y="658"/>
                    <a:pt x="64" y="721"/>
                  </a:cubicBezTo>
                  <a:cubicBezTo>
                    <a:pt x="103" y="761"/>
                    <a:pt x="154" y="788"/>
                    <a:pt x="202" y="788"/>
                  </a:cubicBezTo>
                  <a:cubicBezTo>
                    <a:pt x="232" y="788"/>
                    <a:pt x="261" y="777"/>
                    <a:pt x="285" y="753"/>
                  </a:cubicBezTo>
                  <a:cubicBezTo>
                    <a:pt x="634" y="468"/>
                    <a:pt x="1078" y="325"/>
                    <a:pt x="1521" y="325"/>
                  </a:cubicBezTo>
                  <a:cubicBezTo>
                    <a:pt x="1965" y="325"/>
                    <a:pt x="2408" y="468"/>
                    <a:pt x="2757" y="753"/>
                  </a:cubicBezTo>
                  <a:lnTo>
                    <a:pt x="2852" y="785"/>
                  </a:lnTo>
                  <a:cubicBezTo>
                    <a:pt x="2915" y="785"/>
                    <a:pt x="2947" y="753"/>
                    <a:pt x="3010" y="721"/>
                  </a:cubicBezTo>
                  <a:cubicBezTo>
                    <a:pt x="3042" y="658"/>
                    <a:pt x="3042" y="531"/>
                    <a:pt x="2979" y="500"/>
                  </a:cubicBezTo>
                  <a:cubicBezTo>
                    <a:pt x="2567" y="167"/>
                    <a:pt x="2052" y="1"/>
                    <a:pt x="1537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" name="Google Shape;1773;p28">
              <a:extLst>
                <a:ext uri="{FF2B5EF4-FFF2-40B4-BE49-F238E27FC236}">
                  <a16:creationId xmlns:a16="http://schemas.microsoft.com/office/drawing/2014/main" id="{AA514E88-4F24-4714-8E87-2EA0A073D7AF}"/>
                </a:ext>
              </a:extLst>
            </p:cNvPr>
            <p:cNvGrpSpPr/>
            <p:nvPr/>
          </p:nvGrpSpPr>
          <p:grpSpPr>
            <a:xfrm>
              <a:off x="1423407" y="1302340"/>
              <a:ext cx="143618" cy="38981"/>
              <a:chOff x="1423407" y="1302340"/>
              <a:chExt cx="143618" cy="38981"/>
            </a:xfrm>
          </p:grpSpPr>
          <p:sp>
            <p:nvSpPr>
              <p:cNvPr id="42" name="Google Shape;1774;p28">
                <a:extLst>
                  <a:ext uri="{FF2B5EF4-FFF2-40B4-BE49-F238E27FC236}">
                    <a16:creationId xmlns:a16="http://schemas.microsoft.com/office/drawing/2014/main" id="{CACF8F8D-C0AA-47E4-8ABD-A3AB605E872A}"/>
                  </a:ext>
                </a:extLst>
              </p:cNvPr>
              <p:cNvSpPr/>
              <p:nvPr/>
            </p:nvSpPr>
            <p:spPr>
              <a:xfrm>
                <a:off x="1423407" y="1302340"/>
                <a:ext cx="16908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825" h="1871" extrusionOk="0">
                    <a:moveTo>
                      <a:pt x="1" y="1"/>
                    </a:moveTo>
                    <a:lnTo>
                      <a:pt x="1" y="413"/>
                    </a:lnTo>
                    <a:lnTo>
                      <a:pt x="349" y="413"/>
                    </a:lnTo>
                    <a:lnTo>
                      <a:pt x="349" y="1870"/>
                    </a:lnTo>
                    <a:lnTo>
                      <a:pt x="824" y="1870"/>
                    </a:lnTo>
                    <a:lnTo>
                      <a:pt x="824" y="1"/>
                    </a:ln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775;p28">
                <a:extLst>
                  <a:ext uri="{FF2B5EF4-FFF2-40B4-BE49-F238E27FC236}">
                    <a16:creationId xmlns:a16="http://schemas.microsoft.com/office/drawing/2014/main" id="{68E3C73F-9663-432F-ADD5-6A2AD292C02E}"/>
                  </a:ext>
                </a:extLst>
              </p:cNvPr>
              <p:cNvSpPr/>
              <p:nvPr/>
            </p:nvSpPr>
            <p:spPr>
              <a:xfrm>
                <a:off x="1453288" y="1302340"/>
                <a:ext cx="33776" cy="38981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1902" extrusionOk="0">
                    <a:moveTo>
                      <a:pt x="824" y="349"/>
                    </a:moveTo>
                    <a:cubicBezTo>
                      <a:pt x="919" y="349"/>
                      <a:pt x="1014" y="413"/>
                      <a:pt x="1078" y="508"/>
                    </a:cubicBezTo>
                    <a:cubicBezTo>
                      <a:pt x="1109" y="603"/>
                      <a:pt x="1141" y="729"/>
                      <a:pt x="1141" y="951"/>
                    </a:cubicBezTo>
                    <a:cubicBezTo>
                      <a:pt x="1141" y="1141"/>
                      <a:pt x="1109" y="1300"/>
                      <a:pt x="1078" y="1395"/>
                    </a:cubicBezTo>
                    <a:cubicBezTo>
                      <a:pt x="1014" y="1490"/>
                      <a:pt x="919" y="1522"/>
                      <a:pt x="824" y="1522"/>
                    </a:cubicBezTo>
                    <a:cubicBezTo>
                      <a:pt x="697" y="1522"/>
                      <a:pt x="602" y="1490"/>
                      <a:pt x="571" y="1395"/>
                    </a:cubicBezTo>
                    <a:cubicBezTo>
                      <a:pt x="507" y="1300"/>
                      <a:pt x="476" y="1141"/>
                      <a:pt x="476" y="951"/>
                    </a:cubicBezTo>
                    <a:cubicBezTo>
                      <a:pt x="476" y="729"/>
                      <a:pt x="507" y="603"/>
                      <a:pt x="571" y="508"/>
                    </a:cubicBezTo>
                    <a:cubicBezTo>
                      <a:pt x="602" y="413"/>
                      <a:pt x="697" y="349"/>
                      <a:pt x="824" y="349"/>
                    </a:cubicBezTo>
                    <a:close/>
                    <a:moveTo>
                      <a:pt x="824" y="1"/>
                    </a:moveTo>
                    <a:cubicBezTo>
                      <a:pt x="539" y="1"/>
                      <a:pt x="349" y="96"/>
                      <a:pt x="190" y="254"/>
                    </a:cubicBezTo>
                    <a:cubicBezTo>
                      <a:pt x="64" y="413"/>
                      <a:pt x="0" y="634"/>
                      <a:pt x="0" y="951"/>
                    </a:cubicBezTo>
                    <a:cubicBezTo>
                      <a:pt x="0" y="1236"/>
                      <a:pt x="64" y="1490"/>
                      <a:pt x="190" y="1648"/>
                    </a:cubicBezTo>
                    <a:cubicBezTo>
                      <a:pt x="349" y="1807"/>
                      <a:pt x="539" y="1902"/>
                      <a:pt x="824" y="1902"/>
                    </a:cubicBezTo>
                    <a:cubicBezTo>
                      <a:pt x="1078" y="1902"/>
                      <a:pt x="1268" y="1807"/>
                      <a:pt x="1426" y="1648"/>
                    </a:cubicBezTo>
                    <a:cubicBezTo>
                      <a:pt x="1553" y="1490"/>
                      <a:pt x="1648" y="1236"/>
                      <a:pt x="1648" y="951"/>
                    </a:cubicBezTo>
                    <a:cubicBezTo>
                      <a:pt x="1648" y="634"/>
                      <a:pt x="1553" y="413"/>
                      <a:pt x="1426" y="254"/>
                    </a:cubicBezTo>
                    <a:cubicBezTo>
                      <a:pt x="1268" y="96"/>
                      <a:pt x="1078" y="1"/>
                      <a:pt x="824" y="1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776;p28">
                <a:extLst>
                  <a:ext uri="{FF2B5EF4-FFF2-40B4-BE49-F238E27FC236}">
                    <a16:creationId xmlns:a16="http://schemas.microsoft.com/office/drawing/2014/main" id="{CE3EF261-2225-4CE2-AFE7-BC34622CB2D5}"/>
                  </a:ext>
                </a:extLst>
              </p:cNvPr>
              <p:cNvSpPr/>
              <p:nvPr/>
            </p:nvSpPr>
            <p:spPr>
              <a:xfrm>
                <a:off x="1492181" y="1315333"/>
                <a:ext cx="9756" cy="25988"/>
              </a:xfrm>
              <a:custGeom>
                <a:avLst/>
                <a:gdLst/>
                <a:ahLst/>
                <a:cxnLst/>
                <a:rect l="l" t="t" r="r" b="b"/>
                <a:pathLst>
                  <a:path w="476" h="1268" extrusionOk="0">
                    <a:moveTo>
                      <a:pt x="222" y="0"/>
                    </a:moveTo>
                    <a:cubicBezTo>
                      <a:pt x="159" y="0"/>
                      <a:pt x="127" y="32"/>
                      <a:pt x="63" y="64"/>
                    </a:cubicBezTo>
                    <a:cubicBezTo>
                      <a:pt x="32" y="127"/>
                      <a:pt x="0" y="191"/>
                      <a:pt x="0" y="254"/>
                    </a:cubicBezTo>
                    <a:cubicBezTo>
                      <a:pt x="0" y="317"/>
                      <a:pt x="32" y="381"/>
                      <a:pt x="63" y="412"/>
                    </a:cubicBezTo>
                    <a:cubicBezTo>
                      <a:pt x="127" y="444"/>
                      <a:pt x="159" y="476"/>
                      <a:pt x="222" y="476"/>
                    </a:cubicBezTo>
                    <a:cubicBezTo>
                      <a:pt x="317" y="476"/>
                      <a:pt x="349" y="444"/>
                      <a:pt x="412" y="412"/>
                    </a:cubicBezTo>
                    <a:cubicBezTo>
                      <a:pt x="444" y="381"/>
                      <a:pt x="475" y="317"/>
                      <a:pt x="475" y="254"/>
                    </a:cubicBezTo>
                    <a:cubicBezTo>
                      <a:pt x="475" y="191"/>
                      <a:pt x="444" y="127"/>
                      <a:pt x="412" y="64"/>
                    </a:cubicBezTo>
                    <a:cubicBezTo>
                      <a:pt x="349" y="32"/>
                      <a:pt x="317" y="0"/>
                      <a:pt x="222" y="0"/>
                    </a:cubicBezTo>
                    <a:close/>
                    <a:moveTo>
                      <a:pt x="222" y="793"/>
                    </a:moveTo>
                    <a:cubicBezTo>
                      <a:pt x="159" y="793"/>
                      <a:pt x="127" y="824"/>
                      <a:pt x="63" y="856"/>
                    </a:cubicBezTo>
                    <a:cubicBezTo>
                      <a:pt x="32" y="919"/>
                      <a:pt x="0" y="951"/>
                      <a:pt x="0" y="1014"/>
                    </a:cubicBezTo>
                    <a:cubicBezTo>
                      <a:pt x="0" y="1109"/>
                      <a:pt x="32" y="1141"/>
                      <a:pt x="63" y="1205"/>
                    </a:cubicBezTo>
                    <a:cubicBezTo>
                      <a:pt x="127" y="1236"/>
                      <a:pt x="159" y="1268"/>
                      <a:pt x="222" y="1268"/>
                    </a:cubicBezTo>
                    <a:cubicBezTo>
                      <a:pt x="317" y="1268"/>
                      <a:pt x="349" y="1236"/>
                      <a:pt x="412" y="1205"/>
                    </a:cubicBezTo>
                    <a:cubicBezTo>
                      <a:pt x="444" y="1141"/>
                      <a:pt x="475" y="1109"/>
                      <a:pt x="475" y="1014"/>
                    </a:cubicBezTo>
                    <a:cubicBezTo>
                      <a:pt x="475" y="951"/>
                      <a:pt x="444" y="919"/>
                      <a:pt x="412" y="856"/>
                    </a:cubicBezTo>
                    <a:cubicBezTo>
                      <a:pt x="349" y="824"/>
                      <a:pt x="317" y="793"/>
                      <a:pt x="222" y="793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777;p28">
                <a:extLst>
                  <a:ext uri="{FF2B5EF4-FFF2-40B4-BE49-F238E27FC236}">
                    <a16:creationId xmlns:a16="http://schemas.microsoft.com/office/drawing/2014/main" id="{6BEBEB48-871A-4A0E-9468-CF54C1DB0657}"/>
                  </a:ext>
                </a:extLst>
              </p:cNvPr>
              <p:cNvSpPr/>
              <p:nvPr/>
            </p:nvSpPr>
            <p:spPr>
              <a:xfrm>
                <a:off x="1508553" y="1302340"/>
                <a:ext cx="16908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825" h="1871" extrusionOk="0">
                    <a:moveTo>
                      <a:pt x="0" y="1"/>
                    </a:moveTo>
                    <a:lnTo>
                      <a:pt x="0" y="413"/>
                    </a:lnTo>
                    <a:lnTo>
                      <a:pt x="349" y="413"/>
                    </a:lnTo>
                    <a:lnTo>
                      <a:pt x="349" y="1870"/>
                    </a:lnTo>
                    <a:lnTo>
                      <a:pt x="824" y="1870"/>
                    </a:lnTo>
                    <a:lnTo>
                      <a:pt x="824" y="1"/>
                    </a:ln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778;p28">
                <a:extLst>
                  <a:ext uri="{FF2B5EF4-FFF2-40B4-BE49-F238E27FC236}">
                    <a16:creationId xmlns:a16="http://schemas.microsoft.com/office/drawing/2014/main" id="{221C35F3-43F3-4204-84DF-8B4445E7756F}"/>
                  </a:ext>
                </a:extLst>
              </p:cNvPr>
              <p:cNvSpPr/>
              <p:nvPr/>
            </p:nvSpPr>
            <p:spPr>
              <a:xfrm>
                <a:off x="1537123" y="1302340"/>
                <a:ext cx="29902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871" extrusionOk="0">
                    <a:moveTo>
                      <a:pt x="761" y="1"/>
                    </a:moveTo>
                    <a:cubicBezTo>
                      <a:pt x="508" y="1"/>
                      <a:pt x="254" y="96"/>
                      <a:pt x="1" y="286"/>
                    </a:cubicBezTo>
                    <a:lnTo>
                      <a:pt x="191" y="634"/>
                    </a:lnTo>
                    <a:cubicBezTo>
                      <a:pt x="254" y="571"/>
                      <a:pt x="349" y="508"/>
                      <a:pt x="444" y="444"/>
                    </a:cubicBezTo>
                    <a:cubicBezTo>
                      <a:pt x="539" y="413"/>
                      <a:pt x="603" y="381"/>
                      <a:pt x="698" y="381"/>
                    </a:cubicBezTo>
                    <a:cubicBezTo>
                      <a:pt x="761" y="381"/>
                      <a:pt x="825" y="413"/>
                      <a:pt x="856" y="444"/>
                    </a:cubicBezTo>
                    <a:cubicBezTo>
                      <a:pt x="888" y="476"/>
                      <a:pt x="888" y="508"/>
                      <a:pt x="888" y="539"/>
                    </a:cubicBezTo>
                    <a:cubicBezTo>
                      <a:pt x="888" y="603"/>
                      <a:pt x="888" y="634"/>
                      <a:pt x="856" y="698"/>
                    </a:cubicBezTo>
                    <a:cubicBezTo>
                      <a:pt x="825" y="761"/>
                      <a:pt x="761" y="793"/>
                      <a:pt x="729" y="856"/>
                    </a:cubicBezTo>
                    <a:lnTo>
                      <a:pt x="32" y="1553"/>
                    </a:lnTo>
                    <a:lnTo>
                      <a:pt x="64" y="1870"/>
                    </a:lnTo>
                    <a:lnTo>
                      <a:pt x="1458" y="1870"/>
                    </a:lnTo>
                    <a:lnTo>
                      <a:pt x="1458" y="1490"/>
                    </a:lnTo>
                    <a:lnTo>
                      <a:pt x="666" y="1490"/>
                    </a:lnTo>
                    <a:lnTo>
                      <a:pt x="1046" y="1110"/>
                    </a:lnTo>
                    <a:cubicBezTo>
                      <a:pt x="1173" y="983"/>
                      <a:pt x="1268" y="888"/>
                      <a:pt x="1332" y="793"/>
                    </a:cubicBezTo>
                    <a:cubicBezTo>
                      <a:pt x="1395" y="666"/>
                      <a:pt x="1427" y="571"/>
                      <a:pt x="1427" y="476"/>
                    </a:cubicBezTo>
                    <a:cubicBezTo>
                      <a:pt x="1427" y="381"/>
                      <a:pt x="1395" y="286"/>
                      <a:pt x="1332" y="222"/>
                    </a:cubicBezTo>
                    <a:cubicBezTo>
                      <a:pt x="1268" y="159"/>
                      <a:pt x="1205" y="96"/>
                      <a:pt x="1110" y="64"/>
                    </a:cubicBezTo>
                    <a:cubicBezTo>
                      <a:pt x="1015" y="1"/>
                      <a:pt x="888" y="1"/>
                      <a:pt x="761" y="1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" name="Google Shape;1779;p28">
              <a:extLst>
                <a:ext uri="{FF2B5EF4-FFF2-40B4-BE49-F238E27FC236}">
                  <a16:creationId xmlns:a16="http://schemas.microsoft.com/office/drawing/2014/main" id="{1EF65996-8F4B-4BB5-9440-B6B857816238}"/>
                </a:ext>
              </a:extLst>
            </p:cNvPr>
            <p:cNvSpPr/>
            <p:nvPr/>
          </p:nvSpPr>
          <p:spPr>
            <a:xfrm>
              <a:off x="2742414" y="1301049"/>
              <a:ext cx="88333" cy="44187"/>
            </a:xfrm>
            <a:custGeom>
              <a:avLst/>
              <a:gdLst/>
              <a:ahLst/>
              <a:cxnLst/>
              <a:rect l="l" t="t" r="r" b="b"/>
              <a:pathLst>
                <a:path w="4310" h="2156" extrusionOk="0">
                  <a:moveTo>
                    <a:pt x="3707" y="159"/>
                  </a:moveTo>
                  <a:cubicBezTo>
                    <a:pt x="3961" y="159"/>
                    <a:pt x="4151" y="381"/>
                    <a:pt x="4151" y="602"/>
                  </a:cubicBezTo>
                  <a:lnTo>
                    <a:pt x="4151" y="1553"/>
                  </a:lnTo>
                  <a:cubicBezTo>
                    <a:pt x="4151" y="1775"/>
                    <a:pt x="3961" y="1997"/>
                    <a:pt x="3707" y="1997"/>
                  </a:cubicBezTo>
                  <a:lnTo>
                    <a:pt x="602" y="1997"/>
                  </a:lnTo>
                  <a:cubicBezTo>
                    <a:pt x="349" y="1997"/>
                    <a:pt x="158" y="1775"/>
                    <a:pt x="158" y="1553"/>
                  </a:cubicBezTo>
                  <a:lnTo>
                    <a:pt x="158" y="602"/>
                  </a:lnTo>
                  <a:cubicBezTo>
                    <a:pt x="158" y="381"/>
                    <a:pt x="349" y="159"/>
                    <a:pt x="602" y="159"/>
                  </a:cubicBezTo>
                  <a:close/>
                  <a:moveTo>
                    <a:pt x="602" y="0"/>
                  </a:moveTo>
                  <a:cubicBezTo>
                    <a:pt x="254" y="0"/>
                    <a:pt x="0" y="285"/>
                    <a:pt x="0" y="602"/>
                  </a:cubicBezTo>
                  <a:lnTo>
                    <a:pt x="0" y="1553"/>
                  </a:lnTo>
                  <a:cubicBezTo>
                    <a:pt x="0" y="1870"/>
                    <a:pt x="254" y="2155"/>
                    <a:pt x="602" y="2155"/>
                  </a:cubicBezTo>
                  <a:lnTo>
                    <a:pt x="3707" y="2155"/>
                  </a:lnTo>
                  <a:cubicBezTo>
                    <a:pt x="4056" y="2155"/>
                    <a:pt x="4310" y="1870"/>
                    <a:pt x="4310" y="1553"/>
                  </a:cubicBezTo>
                  <a:lnTo>
                    <a:pt x="4310" y="602"/>
                  </a:lnTo>
                  <a:cubicBezTo>
                    <a:pt x="4310" y="285"/>
                    <a:pt x="4056" y="0"/>
                    <a:pt x="3707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80;p28">
              <a:extLst>
                <a:ext uri="{FF2B5EF4-FFF2-40B4-BE49-F238E27FC236}">
                  <a16:creationId xmlns:a16="http://schemas.microsoft.com/office/drawing/2014/main" id="{3B694284-5123-4558-913E-07A195752D52}"/>
                </a:ext>
              </a:extLst>
            </p:cNvPr>
            <p:cNvSpPr/>
            <p:nvPr/>
          </p:nvSpPr>
          <p:spPr>
            <a:xfrm>
              <a:off x="2751493" y="1307545"/>
              <a:ext cx="64969" cy="31193"/>
            </a:xfrm>
            <a:custGeom>
              <a:avLst/>
              <a:gdLst/>
              <a:ahLst/>
              <a:cxnLst/>
              <a:rect l="l" t="t" r="r" b="b"/>
              <a:pathLst>
                <a:path w="3170" h="1522" extrusionOk="0">
                  <a:moveTo>
                    <a:pt x="413" y="0"/>
                  </a:moveTo>
                  <a:cubicBezTo>
                    <a:pt x="159" y="0"/>
                    <a:pt x="1" y="190"/>
                    <a:pt x="1" y="412"/>
                  </a:cubicBezTo>
                  <a:lnTo>
                    <a:pt x="1" y="1109"/>
                  </a:lnTo>
                  <a:cubicBezTo>
                    <a:pt x="1" y="1331"/>
                    <a:pt x="159" y="1521"/>
                    <a:pt x="413" y="1521"/>
                  </a:cubicBezTo>
                  <a:lnTo>
                    <a:pt x="2757" y="1521"/>
                  </a:lnTo>
                  <a:cubicBezTo>
                    <a:pt x="3011" y="1521"/>
                    <a:pt x="3169" y="1331"/>
                    <a:pt x="3169" y="1109"/>
                  </a:cubicBezTo>
                  <a:lnTo>
                    <a:pt x="3169" y="412"/>
                  </a:lnTo>
                  <a:cubicBezTo>
                    <a:pt x="3169" y="190"/>
                    <a:pt x="3011" y="0"/>
                    <a:pt x="2757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81;p28">
              <a:extLst>
                <a:ext uri="{FF2B5EF4-FFF2-40B4-BE49-F238E27FC236}">
                  <a16:creationId xmlns:a16="http://schemas.microsoft.com/office/drawing/2014/main" id="{27C64D3C-3BE7-43ED-B89C-CFEEBDEFC955}"/>
                </a:ext>
              </a:extLst>
            </p:cNvPr>
            <p:cNvSpPr/>
            <p:nvPr/>
          </p:nvSpPr>
          <p:spPr>
            <a:xfrm>
              <a:off x="2827488" y="1312075"/>
              <a:ext cx="11047" cy="22114"/>
            </a:xfrm>
            <a:custGeom>
              <a:avLst/>
              <a:gdLst/>
              <a:ahLst/>
              <a:cxnLst/>
              <a:rect l="l" t="t" r="r" b="b"/>
              <a:pathLst>
                <a:path w="539" h="1079" extrusionOk="0">
                  <a:moveTo>
                    <a:pt x="380" y="191"/>
                  </a:moveTo>
                  <a:lnTo>
                    <a:pt x="380" y="888"/>
                  </a:lnTo>
                  <a:lnTo>
                    <a:pt x="159" y="888"/>
                  </a:lnTo>
                  <a:lnTo>
                    <a:pt x="159" y="191"/>
                  </a:lnTo>
                  <a:close/>
                  <a:moveTo>
                    <a:pt x="0" y="1"/>
                  </a:moveTo>
                  <a:lnTo>
                    <a:pt x="0" y="1078"/>
                  </a:lnTo>
                  <a:lnTo>
                    <a:pt x="539" y="1078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1757;p28">
            <a:extLst>
              <a:ext uri="{FF2B5EF4-FFF2-40B4-BE49-F238E27FC236}">
                <a16:creationId xmlns:a16="http://schemas.microsoft.com/office/drawing/2014/main" id="{AB65B734-4308-454B-8B1B-928EB0A50EE9}"/>
              </a:ext>
            </a:extLst>
          </p:cNvPr>
          <p:cNvGrpSpPr/>
          <p:nvPr/>
        </p:nvGrpSpPr>
        <p:grpSpPr>
          <a:xfrm>
            <a:off x="3173869" y="1663238"/>
            <a:ext cx="1686324" cy="3228531"/>
            <a:chOff x="1187675" y="1106225"/>
            <a:chExt cx="1845049" cy="3625811"/>
          </a:xfrm>
        </p:grpSpPr>
        <p:grpSp>
          <p:nvGrpSpPr>
            <p:cNvPr id="77" name="Google Shape;1758;p28">
              <a:extLst>
                <a:ext uri="{FF2B5EF4-FFF2-40B4-BE49-F238E27FC236}">
                  <a16:creationId xmlns:a16="http://schemas.microsoft.com/office/drawing/2014/main" id="{357F5E58-A44F-4D34-80DD-5DAF5980A54E}"/>
                </a:ext>
              </a:extLst>
            </p:cNvPr>
            <p:cNvGrpSpPr/>
            <p:nvPr/>
          </p:nvGrpSpPr>
          <p:grpSpPr>
            <a:xfrm>
              <a:off x="1187675" y="1106225"/>
              <a:ext cx="1845049" cy="3625811"/>
              <a:chOff x="1187675" y="1106225"/>
              <a:chExt cx="1845049" cy="3625811"/>
            </a:xfrm>
          </p:grpSpPr>
          <p:sp>
            <p:nvSpPr>
              <p:cNvPr id="96" name="Google Shape;1759;p28">
                <a:extLst>
                  <a:ext uri="{FF2B5EF4-FFF2-40B4-BE49-F238E27FC236}">
                    <a16:creationId xmlns:a16="http://schemas.microsoft.com/office/drawing/2014/main" id="{06E073A9-B1D5-416E-AC52-72B7A2763DEE}"/>
                  </a:ext>
                </a:extLst>
              </p:cNvPr>
              <p:cNvSpPr/>
              <p:nvPr/>
            </p:nvSpPr>
            <p:spPr>
              <a:xfrm>
                <a:off x="1220795" y="1106225"/>
                <a:ext cx="1780114" cy="3625811"/>
              </a:xfrm>
              <a:custGeom>
                <a:avLst/>
                <a:gdLst/>
                <a:ahLst/>
                <a:cxnLst/>
                <a:rect l="l" t="t" r="r" b="b"/>
                <a:pathLst>
                  <a:path w="86856" h="176912" extrusionOk="0">
                    <a:moveTo>
                      <a:pt x="13277" y="0"/>
                    </a:moveTo>
                    <a:cubicBezTo>
                      <a:pt x="5957" y="0"/>
                      <a:pt x="0" y="5926"/>
                      <a:pt x="0" y="13277"/>
                    </a:cubicBezTo>
                    <a:lnTo>
                      <a:pt x="0" y="163635"/>
                    </a:lnTo>
                    <a:cubicBezTo>
                      <a:pt x="0" y="170986"/>
                      <a:pt x="5957" y="176912"/>
                      <a:pt x="13277" y="176912"/>
                    </a:cubicBezTo>
                    <a:lnTo>
                      <a:pt x="73610" y="176912"/>
                    </a:lnTo>
                    <a:cubicBezTo>
                      <a:pt x="80930" y="176912"/>
                      <a:pt x="86856" y="170986"/>
                      <a:pt x="86856" y="163635"/>
                    </a:cubicBezTo>
                    <a:lnTo>
                      <a:pt x="86856" y="13277"/>
                    </a:lnTo>
                    <a:cubicBezTo>
                      <a:pt x="86856" y="5926"/>
                      <a:pt x="80930" y="0"/>
                      <a:pt x="73610" y="0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760;p28">
                <a:extLst>
                  <a:ext uri="{FF2B5EF4-FFF2-40B4-BE49-F238E27FC236}">
                    <a16:creationId xmlns:a16="http://schemas.microsoft.com/office/drawing/2014/main" id="{24C362C2-35B0-4239-BA67-40F396EE7174}"/>
                  </a:ext>
                </a:extLst>
              </p:cNvPr>
              <p:cNvSpPr/>
              <p:nvPr/>
            </p:nvSpPr>
            <p:spPr>
              <a:xfrm>
                <a:off x="2983351" y="1943335"/>
                <a:ext cx="49372" cy="420844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0534" extrusionOk="0">
                    <a:moveTo>
                      <a:pt x="1204" y="0"/>
                    </a:moveTo>
                    <a:cubicBezTo>
                      <a:pt x="539" y="0"/>
                      <a:pt x="0" y="539"/>
                      <a:pt x="0" y="1204"/>
                    </a:cubicBezTo>
                    <a:lnTo>
                      <a:pt x="0" y="19330"/>
                    </a:lnTo>
                    <a:cubicBezTo>
                      <a:pt x="0" y="19963"/>
                      <a:pt x="539" y="20534"/>
                      <a:pt x="1204" y="20534"/>
                    </a:cubicBezTo>
                    <a:cubicBezTo>
                      <a:pt x="1870" y="20534"/>
                      <a:pt x="2408" y="19963"/>
                      <a:pt x="2408" y="19330"/>
                    </a:cubicBezTo>
                    <a:lnTo>
                      <a:pt x="2408" y="1204"/>
                    </a:lnTo>
                    <a:cubicBezTo>
                      <a:pt x="2408" y="539"/>
                      <a:pt x="1870" y="0"/>
                      <a:pt x="1204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761;p28">
                <a:extLst>
                  <a:ext uri="{FF2B5EF4-FFF2-40B4-BE49-F238E27FC236}">
                    <a16:creationId xmlns:a16="http://schemas.microsoft.com/office/drawing/2014/main" id="{56FFD737-3FCB-496A-8C70-FEA2608084DE}"/>
                  </a:ext>
                </a:extLst>
              </p:cNvPr>
              <p:cNvSpPr/>
              <p:nvPr/>
            </p:nvSpPr>
            <p:spPr>
              <a:xfrm>
                <a:off x="1189622" y="1845267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7"/>
                    </a:cubicBezTo>
                    <a:lnTo>
                      <a:pt x="0" y="11820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03" y="13468"/>
                      <a:pt x="3264" y="12739"/>
                      <a:pt x="3264" y="11820"/>
                    </a:cubicBezTo>
                    <a:lnTo>
                      <a:pt x="3264" y="1617"/>
                    </a:lnTo>
                    <a:cubicBezTo>
                      <a:pt x="3264" y="729"/>
                      <a:pt x="2503" y="0"/>
                      <a:pt x="1616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762;p28">
                <a:extLst>
                  <a:ext uri="{FF2B5EF4-FFF2-40B4-BE49-F238E27FC236}">
                    <a16:creationId xmlns:a16="http://schemas.microsoft.com/office/drawing/2014/main" id="{5953EF4F-2F3F-4582-ACA0-6390BDD545D6}"/>
                  </a:ext>
                </a:extLst>
              </p:cNvPr>
              <p:cNvSpPr/>
              <p:nvPr/>
            </p:nvSpPr>
            <p:spPr>
              <a:xfrm>
                <a:off x="1187675" y="2173881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6"/>
                    </a:cubicBezTo>
                    <a:lnTo>
                      <a:pt x="0" y="11852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35" y="13468"/>
                      <a:pt x="3264" y="12739"/>
                      <a:pt x="3264" y="11852"/>
                    </a:cubicBezTo>
                    <a:lnTo>
                      <a:pt x="3264" y="1616"/>
                    </a:lnTo>
                    <a:cubicBezTo>
                      <a:pt x="3264" y="729"/>
                      <a:pt x="2535" y="0"/>
                      <a:pt x="1616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763;p28">
                <a:extLst>
                  <a:ext uri="{FF2B5EF4-FFF2-40B4-BE49-F238E27FC236}">
                    <a16:creationId xmlns:a16="http://schemas.microsoft.com/office/drawing/2014/main" id="{E3BD1154-4DF1-4360-8187-93DED5A51213}"/>
                  </a:ext>
                </a:extLst>
              </p:cNvPr>
              <p:cNvSpPr/>
              <p:nvPr/>
            </p:nvSpPr>
            <p:spPr>
              <a:xfrm>
                <a:off x="1194807" y="1580290"/>
                <a:ext cx="52631" cy="158488"/>
              </a:xfrm>
              <a:custGeom>
                <a:avLst/>
                <a:gdLst/>
                <a:ahLst/>
                <a:cxnLst/>
                <a:rect l="l" t="t" r="r" b="b"/>
                <a:pathLst>
                  <a:path w="2568" h="7733" extrusionOk="0">
                    <a:moveTo>
                      <a:pt x="1268" y="1"/>
                    </a:moveTo>
                    <a:cubicBezTo>
                      <a:pt x="571" y="1"/>
                      <a:pt x="1" y="571"/>
                      <a:pt x="1" y="1300"/>
                    </a:cubicBezTo>
                    <a:lnTo>
                      <a:pt x="1" y="6434"/>
                    </a:lnTo>
                    <a:cubicBezTo>
                      <a:pt x="1" y="7131"/>
                      <a:pt x="571" y="7733"/>
                      <a:pt x="1268" y="7733"/>
                    </a:cubicBezTo>
                    <a:cubicBezTo>
                      <a:pt x="1997" y="7733"/>
                      <a:pt x="2567" y="7131"/>
                      <a:pt x="2567" y="6434"/>
                    </a:cubicBezTo>
                    <a:lnTo>
                      <a:pt x="2567" y="1300"/>
                    </a:lnTo>
                    <a:cubicBezTo>
                      <a:pt x="2567" y="571"/>
                      <a:pt x="1997" y="1"/>
                      <a:pt x="1268" y="1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78" name="Google Shape;1764;p28">
              <a:extLst>
                <a:ext uri="{FF2B5EF4-FFF2-40B4-BE49-F238E27FC236}">
                  <a16:creationId xmlns:a16="http://schemas.microsoft.com/office/drawing/2014/main" id="{972FE05D-1375-465B-8314-70521BB61010}"/>
                </a:ext>
              </a:extLst>
            </p:cNvPr>
            <p:cNvSpPr/>
            <p:nvPr/>
          </p:nvSpPr>
          <p:spPr>
            <a:xfrm>
              <a:off x="1331180" y="1216610"/>
              <a:ext cx="1559977" cy="3405675"/>
            </a:xfrm>
            <a:custGeom>
              <a:avLst/>
              <a:gdLst/>
              <a:ahLst/>
              <a:cxnLst/>
              <a:rect l="l" t="t" r="r" b="b"/>
              <a:pathLst>
                <a:path w="76115" h="166171" extrusionOk="0">
                  <a:moveTo>
                    <a:pt x="7891" y="1"/>
                  </a:moveTo>
                  <a:cubicBezTo>
                    <a:pt x="3550" y="1"/>
                    <a:pt x="1" y="3518"/>
                    <a:pt x="1" y="7891"/>
                  </a:cubicBezTo>
                  <a:lnTo>
                    <a:pt x="1" y="158249"/>
                  </a:lnTo>
                  <a:cubicBezTo>
                    <a:pt x="1" y="162622"/>
                    <a:pt x="3550" y="166171"/>
                    <a:pt x="7891" y="166171"/>
                  </a:cubicBezTo>
                  <a:lnTo>
                    <a:pt x="68224" y="166171"/>
                  </a:lnTo>
                  <a:cubicBezTo>
                    <a:pt x="72565" y="166171"/>
                    <a:pt x="76115" y="162622"/>
                    <a:pt x="76115" y="158249"/>
                  </a:cubicBezTo>
                  <a:lnTo>
                    <a:pt x="76115" y="7891"/>
                  </a:lnTo>
                  <a:cubicBezTo>
                    <a:pt x="76115" y="3518"/>
                    <a:pt x="72565" y="1"/>
                    <a:pt x="68224" y="1"/>
                  </a:cubicBezTo>
                  <a:lnTo>
                    <a:pt x="61380" y="1"/>
                  </a:lnTo>
                  <a:cubicBezTo>
                    <a:pt x="60556" y="1"/>
                    <a:pt x="59922" y="635"/>
                    <a:pt x="59922" y="1459"/>
                  </a:cubicBezTo>
                  <a:cubicBezTo>
                    <a:pt x="59922" y="3994"/>
                    <a:pt x="57862" y="6053"/>
                    <a:pt x="55296" y="6053"/>
                  </a:cubicBezTo>
                  <a:lnTo>
                    <a:pt x="20978" y="6053"/>
                  </a:lnTo>
                  <a:cubicBezTo>
                    <a:pt x="18443" y="6053"/>
                    <a:pt x="16383" y="3994"/>
                    <a:pt x="16383" y="1459"/>
                  </a:cubicBezTo>
                  <a:cubicBezTo>
                    <a:pt x="16383" y="635"/>
                    <a:pt x="15718" y="1"/>
                    <a:pt x="1492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765;p28">
              <a:extLst>
                <a:ext uri="{FF2B5EF4-FFF2-40B4-BE49-F238E27FC236}">
                  <a16:creationId xmlns:a16="http://schemas.microsoft.com/office/drawing/2014/main" id="{CCDB66C2-6676-4197-B0CF-9B058A09F81F}"/>
                </a:ext>
              </a:extLst>
            </p:cNvPr>
            <p:cNvSpPr/>
            <p:nvPr/>
          </p:nvSpPr>
          <p:spPr>
            <a:xfrm>
              <a:off x="2618359" y="1297154"/>
              <a:ext cx="11723" cy="49372"/>
            </a:xfrm>
            <a:custGeom>
              <a:avLst/>
              <a:gdLst/>
              <a:ahLst/>
              <a:cxnLst/>
              <a:rect l="l" t="t" r="r" b="b"/>
              <a:pathLst>
                <a:path w="572" h="2409" extrusionOk="0">
                  <a:moveTo>
                    <a:pt x="1" y="0"/>
                  </a:moveTo>
                  <a:lnTo>
                    <a:pt x="1" y="2408"/>
                  </a:lnTo>
                  <a:lnTo>
                    <a:pt x="571" y="2408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766;p28">
              <a:extLst>
                <a:ext uri="{FF2B5EF4-FFF2-40B4-BE49-F238E27FC236}">
                  <a16:creationId xmlns:a16="http://schemas.microsoft.com/office/drawing/2014/main" id="{3FD6953A-C629-4295-8969-4DFB8661C990}"/>
                </a:ext>
              </a:extLst>
            </p:cNvPr>
            <p:cNvSpPr/>
            <p:nvPr/>
          </p:nvSpPr>
          <p:spPr>
            <a:xfrm>
              <a:off x="2598233" y="1308181"/>
              <a:ext cx="11703" cy="38346"/>
            </a:xfrm>
            <a:custGeom>
              <a:avLst/>
              <a:gdLst/>
              <a:ahLst/>
              <a:cxnLst/>
              <a:rect l="l" t="t" r="r" b="b"/>
              <a:pathLst>
                <a:path w="571" h="1871" extrusionOk="0">
                  <a:moveTo>
                    <a:pt x="0" y="1"/>
                  </a:moveTo>
                  <a:lnTo>
                    <a:pt x="0" y="1870"/>
                  </a:lnTo>
                  <a:lnTo>
                    <a:pt x="571" y="1870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767;p28">
              <a:extLst>
                <a:ext uri="{FF2B5EF4-FFF2-40B4-BE49-F238E27FC236}">
                  <a16:creationId xmlns:a16="http://schemas.microsoft.com/office/drawing/2014/main" id="{7DE558E5-5B2A-471A-9ECE-7599A46A6CE1}"/>
                </a:ext>
              </a:extLst>
            </p:cNvPr>
            <p:cNvSpPr/>
            <p:nvPr/>
          </p:nvSpPr>
          <p:spPr>
            <a:xfrm>
              <a:off x="2578107" y="1321830"/>
              <a:ext cx="11703" cy="24696"/>
            </a:xfrm>
            <a:custGeom>
              <a:avLst/>
              <a:gdLst/>
              <a:ahLst/>
              <a:cxnLst/>
              <a:rect l="l" t="t" r="r" b="b"/>
              <a:pathLst>
                <a:path w="571" h="1205" extrusionOk="0">
                  <a:moveTo>
                    <a:pt x="0" y="0"/>
                  </a:moveTo>
                  <a:lnTo>
                    <a:pt x="0" y="1204"/>
                  </a:lnTo>
                  <a:lnTo>
                    <a:pt x="570" y="1204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768;p28">
              <a:extLst>
                <a:ext uri="{FF2B5EF4-FFF2-40B4-BE49-F238E27FC236}">
                  <a16:creationId xmlns:a16="http://schemas.microsoft.com/office/drawing/2014/main" id="{1B5D7104-799C-4B3B-B572-9636F3DC2EEE}"/>
                </a:ext>
              </a:extLst>
            </p:cNvPr>
            <p:cNvSpPr/>
            <p:nvPr/>
          </p:nvSpPr>
          <p:spPr>
            <a:xfrm>
              <a:off x="2557960" y="1332856"/>
              <a:ext cx="11723" cy="13670"/>
            </a:xfrm>
            <a:custGeom>
              <a:avLst/>
              <a:gdLst/>
              <a:ahLst/>
              <a:cxnLst/>
              <a:rect l="l" t="t" r="r" b="b"/>
              <a:pathLst>
                <a:path w="572" h="667" extrusionOk="0">
                  <a:moveTo>
                    <a:pt x="1" y="1"/>
                  </a:moveTo>
                  <a:lnTo>
                    <a:pt x="1" y="666"/>
                  </a:lnTo>
                  <a:lnTo>
                    <a:pt x="571" y="666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769;p28">
              <a:extLst>
                <a:ext uri="{FF2B5EF4-FFF2-40B4-BE49-F238E27FC236}">
                  <a16:creationId xmlns:a16="http://schemas.microsoft.com/office/drawing/2014/main" id="{141E9951-F6D4-461B-96FC-BA475C205003}"/>
                </a:ext>
              </a:extLst>
            </p:cNvPr>
            <p:cNvSpPr/>
            <p:nvPr/>
          </p:nvSpPr>
          <p:spPr>
            <a:xfrm>
              <a:off x="2676154" y="1331565"/>
              <a:ext cx="15617" cy="14961"/>
            </a:xfrm>
            <a:custGeom>
              <a:avLst/>
              <a:gdLst/>
              <a:ahLst/>
              <a:cxnLst/>
              <a:rect l="l" t="t" r="r" b="b"/>
              <a:pathLst>
                <a:path w="762" h="730" extrusionOk="0">
                  <a:moveTo>
                    <a:pt x="381" y="1"/>
                  </a:moveTo>
                  <a:cubicBezTo>
                    <a:pt x="191" y="1"/>
                    <a:pt x="1" y="159"/>
                    <a:pt x="1" y="349"/>
                  </a:cubicBezTo>
                  <a:cubicBezTo>
                    <a:pt x="1" y="571"/>
                    <a:pt x="191" y="729"/>
                    <a:pt x="381" y="729"/>
                  </a:cubicBezTo>
                  <a:cubicBezTo>
                    <a:pt x="603" y="729"/>
                    <a:pt x="761" y="571"/>
                    <a:pt x="761" y="349"/>
                  </a:cubicBezTo>
                  <a:cubicBezTo>
                    <a:pt x="761" y="159"/>
                    <a:pt x="603" y="1"/>
                    <a:pt x="381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770;p28">
              <a:extLst>
                <a:ext uri="{FF2B5EF4-FFF2-40B4-BE49-F238E27FC236}">
                  <a16:creationId xmlns:a16="http://schemas.microsoft.com/office/drawing/2014/main" id="{027DA935-1C3D-4488-A4D0-ABBB7713D189}"/>
                </a:ext>
              </a:extLst>
            </p:cNvPr>
            <p:cNvSpPr/>
            <p:nvPr/>
          </p:nvSpPr>
          <p:spPr>
            <a:xfrm>
              <a:off x="2665763" y="1315825"/>
              <a:ext cx="36399" cy="13158"/>
            </a:xfrm>
            <a:custGeom>
              <a:avLst/>
              <a:gdLst/>
              <a:ahLst/>
              <a:cxnLst/>
              <a:rect l="l" t="t" r="r" b="b"/>
              <a:pathLst>
                <a:path w="1776" h="642" extrusionOk="0">
                  <a:moveTo>
                    <a:pt x="900" y="0"/>
                  </a:moveTo>
                  <a:cubicBezTo>
                    <a:pt x="595" y="0"/>
                    <a:pt x="286" y="119"/>
                    <a:pt x="64" y="357"/>
                  </a:cubicBezTo>
                  <a:cubicBezTo>
                    <a:pt x="1" y="420"/>
                    <a:pt x="1" y="515"/>
                    <a:pt x="64" y="578"/>
                  </a:cubicBezTo>
                  <a:cubicBezTo>
                    <a:pt x="96" y="610"/>
                    <a:pt x="144" y="626"/>
                    <a:pt x="191" y="626"/>
                  </a:cubicBezTo>
                  <a:cubicBezTo>
                    <a:pt x="239" y="626"/>
                    <a:pt x="286" y="610"/>
                    <a:pt x="318" y="578"/>
                  </a:cubicBezTo>
                  <a:cubicBezTo>
                    <a:pt x="476" y="420"/>
                    <a:pt x="690" y="341"/>
                    <a:pt x="900" y="341"/>
                  </a:cubicBezTo>
                  <a:cubicBezTo>
                    <a:pt x="1110" y="341"/>
                    <a:pt x="1316" y="420"/>
                    <a:pt x="1459" y="578"/>
                  </a:cubicBezTo>
                  <a:lnTo>
                    <a:pt x="1585" y="642"/>
                  </a:lnTo>
                  <a:lnTo>
                    <a:pt x="1712" y="578"/>
                  </a:lnTo>
                  <a:cubicBezTo>
                    <a:pt x="1775" y="515"/>
                    <a:pt x="1775" y="420"/>
                    <a:pt x="1712" y="357"/>
                  </a:cubicBezTo>
                  <a:cubicBezTo>
                    <a:pt x="1506" y="119"/>
                    <a:pt x="1205" y="0"/>
                    <a:pt x="900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771;p28">
              <a:extLst>
                <a:ext uri="{FF2B5EF4-FFF2-40B4-BE49-F238E27FC236}">
                  <a16:creationId xmlns:a16="http://schemas.microsoft.com/office/drawing/2014/main" id="{8F1C76C4-F153-490C-B8E8-0E301A47DF71}"/>
                </a:ext>
              </a:extLst>
            </p:cNvPr>
            <p:cNvSpPr/>
            <p:nvPr/>
          </p:nvSpPr>
          <p:spPr>
            <a:xfrm>
              <a:off x="2659287" y="1303549"/>
              <a:ext cx="49372" cy="14408"/>
            </a:xfrm>
            <a:custGeom>
              <a:avLst/>
              <a:gdLst/>
              <a:ahLst/>
              <a:cxnLst/>
              <a:rect l="l" t="t" r="r" b="b"/>
              <a:pathLst>
                <a:path w="2409" h="703" extrusionOk="0">
                  <a:moveTo>
                    <a:pt x="1221" y="1"/>
                  </a:moveTo>
                  <a:cubicBezTo>
                    <a:pt x="812" y="1"/>
                    <a:pt x="400" y="144"/>
                    <a:pt x="95" y="417"/>
                  </a:cubicBezTo>
                  <a:cubicBezTo>
                    <a:pt x="0" y="449"/>
                    <a:pt x="0" y="575"/>
                    <a:pt x="63" y="639"/>
                  </a:cubicBezTo>
                  <a:cubicBezTo>
                    <a:pt x="101" y="676"/>
                    <a:pt x="149" y="691"/>
                    <a:pt x="201" y="691"/>
                  </a:cubicBezTo>
                  <a:cubicBezTo>
                    <a:pt x="238" y="691"/>
                    <a:pt x="278" y="684"/>
                    <a:pt x="317" y="670"/>
                  </a:cubicBezTo>
                  <a:cubicBezTo>
                    <a:pt x="555" y="449"/>
                    <a:pt x="879" y="338"/>
                    <a:pt x="1204" y="338"/>
                  </a:cubicBezTo>
                  <a:cubicBezTo>
                    <a:pt x="1529" y="338"/>
                    <a:pt x="1854" y="449"/>
                    <a:pt x="2091" y="670"/>
                  </a:cubicBezTo>
                  <a:lnTo>
                    <a:pt x="2218" y="702"/>
                  </a:lnTo>
                  <a:lnTo>
                    <a:pt x="2345" y="639"/>
                  </a:lnTo>
                  <a:cubicBezTo>
                    <a:pt x="2408" y="575"/>
                    <a:pt x="2408" y="449"/>
                    <a:pt x="2313" y="417"/>
                  </a:cubicBezTo>
                  <a:cubicBezTo>
                    <a:pt x="2016" y="136"/>
                    <a:pt x="1620" y="1"/>
                    <a:pt x="1221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772;p28">
              <a:extLst>
                <a:ext uri="{FF2B5EF4-FFF2-40B4-BE49-F238E27FC236}">
                  <a16:creationId xmlns:a16="http://schemas.microsoft.com/office/drawing/2014/main" id="{09FC0233-C9D4-4B39-829F-1BAD64E8D1D2}"/>
                </a:ext>
              </a:extLst>
            </p:cNvPr>
            <p:cNvSpPr/>
            <p:nvPr/>
          </p:nvSpPr>
          <p:spPr>
            <a:xfrm>
              <a:off x="2652790" y="1290166"/>
              <a:ext cx="62366" cy="16150"/>
            </a:xfrm>
            <a:custGeom>
              <a:avLst/>
              <a:gdLst/>
              <a:ahLst/>
              <a:cxnLst/>
              <a:rect l="l" t="t" r="r" b="b"/>
              <a:pathLst>
                <a:path w="3043" h="788" extrusionOk="0">
                  <a:moveTo>
                    <a:pt x="1537" y="1"/>
                  </a:moveTo>
                  <a:cubicBezTo>
                    <a:pt x="1022" y="1"/>
                    <a:pt x="507" y="167"/>
                    <a:pt x="95" y="500"/>
                  </a:cubicBezTo>
                  <a:cubicBezTo>
                    <a:pt x="0" y="531"/>
                    <a:pt x="0" y="658"/>
                    <a:pt x="64" y="721"/>
                  </a:cubicBezTo>
                  <a:cubicBezTo>
                    <a:pt x="103" y="761"/>
                    <a:pt x="154" y="788"/>
                    <a:pt x="202" y="788"/>
                  </a:cubicBezTo>
                  <a:cubicBezTo>
                    <a:pt x="232" y="788"/>
                    <a:pt x="261" y="777"/>
                    <a:pt x="285" y="753"/>
                  </a:cubicBezTo>
                  <a:cubicBezTo>
                    <a:pt x="634" y="468"/>
                    <a:pt x="1078" y="325"/>
                    <a:pt x="1521" y="325"/>
                  </a:cubicBezTo>
                  <a:cubicBezTo>
                    <a:pt x="1965" y="325"/>
                    <a:pt x="2408" y="468"/>
                    <a:pt x="2757" y="753"/>
                  </a:cubicBezTo>
                  <a:lnTo>
                    <a:pt x="2852" y="785"/>
                  </a:lnTo>
                  <a:cubicBezTo>
                    <a:pt x="2915" y="785"/>
                    <a:pt x="2947" y="753"/>
                    <a:pt x="3010" y="721"/>
                  </a:cubicBezTo>
                  <a:cubicBezTo>
                    <a:pt x="3042" y="658"/>
                    <a:pt x="3042" y="531"/>
                    <a:pt x="2979" y="500"/>
                  </a:cubicBezTo>
                  <a:cubicBezTo>
                    <a:pt x="2567" y="167"/>
                    <a:pt x="2052" y="1"/>
                    <a:pt x="1537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" name="Google Shape;1773;p28">
              <a:extLst>
                <a:ext uri="{FF2B5EF4-FFF2-40B4-BE49-F238E27FC236}">
                  <a16:creationId xmlns:a16="http://schemas.microsoft.com/office/drawing/2014/main" id="{D3A104C6-E7E6-4D3F-946A-0976F06195F9}"/>
                </a:ext>
              </a:extLst>
            </p:cNvPr>
            <p:cNvGrpSpPr/>
            <p:nvPr/>
          </p:nvGrpSpPr>
          <p:grpSpPr>
            <a:xfrm>
              <a:off x="1423407" y="1302340"/>
              <a:ext cx="143618" cy="38981"/>
              <a:chOff x="1423407" y="1302340"/>
              <a:chExt cx="143618" cy="38981"/>
            </a:xfrm>
          </p:grpSpPr>
          <p:sp>
            <p:nvSpPr>
              <p:cNvPr id="91" name="Google Shape;1774;p28">
                <a:extLst>
                  <a:ext uri="{FF2B5EF4-FFF2-40B4-BE49-F238E27FC236}">
                    <a16:creationId xmlns:a16="http://schemas.microsoft.com/office/drawing/2014/main" id="{790D2B73-BE22-4047-A284-F41BF5F5A00C}"/>
                  </a:ext>
                </a:extLst>
              </p:cNvPr>
              <p:cNvSpPr/>
              <p:nvPr/>
            </p:nvSpPr>
            <p:spPr>
              <a:xfrm>
                <a:off x="1423407" y="1302340"/>
                <a:ext cx="16908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825" h="1871" extrusionOk="0">
                    <a:moveTo>
                      <a:pt x="1" y="1"/>
                    </a:moveTo>
                    <a:lnTo>
                      <a:pt x="1" y="413"/>
                    </a:lnTo>
                    <a:lnTo>
                      <a:pt x="349" y="413"/>
                    </a:lnTo>
                    <a:lnTo>
                      <a:pt x="349" y="1870"/>
                    </a:lnTo>
                    <a:lnTo>
                      <a:pt x="824" y="1870"/>
                    </a:lnTo>
                    <a:lnTo>
                      <a:pt x="824" y="1"/>
                    </a:ln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775;p28">
                <a:extLst>
                  <a:ext uri="{FF2B5EF4-FFF2-40B4-BE49-F238E27FC236}">
                    <a16:creationId xmlns:a16="http://schemas.microsoft.com/office/drawing/2014/main" id="{20987651-210F-49AE-A968-975D8827441C}"/>
                  </a:ext>
                </a:extLst>
              </p:cNvPr>
              <p:cNvSpPr/>
              <p:nvPr/>
            </p:nvSpPr>
            <p:spPr>
              <a:xfrm>
                <a:off x="1453288" y="1302340"/>
                <a:ext cx="33776" cy="38981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1902" extrusionOk="0">
                    <a:moveTo>
                      <a:pt x="824" y="349"/>
                    </a:moveTo>
                    <a:cubicBezTo>
                      <a:pt x="919" y="349"/>
                      <a:pt x="1014" y="413"/>
                      <a:pt x="1078" y="508"/>
                    </a:cubicBezTo>
                    <a:cubicBezTo>
                      <a:pt x="1109" y="603"/>
                      <a:pt x="1141" y="729"/>
                      <a:pt x="1141" y="951"/>
                    </a:cubicBezTo>
                    <a:cubicBezTo>
                      <a:pt x="1141" y="1141"/>
                      <a:pt x="1109" y="1300"/>
                      <a:pt x="1078" y="1395"/>
                    </a:cubicBezTo>
                    <a:cubicBezTo>
                      <a:pt x="1014" y="1490"/>
                      <a:pt x="919" y="1522"/>
                      <a:pt x="824" y="1522"/>
                    </a:cubicBezTo>
                    <a:cubicBezTo>
                      <a:pt x="697" y="1522"/>
                      <a:pt x="602" y="1490"/>
                      <a:pt x="571" y="1395"/>
                    </a:cubicBezTo>
                    <a:cubicBezTo>
                      <a:pt x="507" y="1300"/>
                      <a:pt x="476" y="1141"/>
                      <a:pt x="476" y="951"/>
                    </a:cubicBezTo>
                    <a:cubicBezTo>
                      <a:pt x="476" y="729"/>
                      <a:pt x="507" y="603"/>
                      <a:pt x="571" y="508"/>
                    </a:cubicBezTo>
                    <a:cubicBezTo>
                      <a:pt x="602" y="413"/>
                      <a:pt x="697" y="349"/>
                      <a:pt x="824" y="349"/>
                    </a:cubicBezTo>
                    <a:close/>
                    <a:moveTo>
                      <a:pt x="824" y="1"/>
                    </a:moveTo>
                    <a:cubicBezTo>
                      <a:pt x="539" y="1"/>
                      <a:pt x="349" y="96"/>
                      <a:pt x="190" y="254"/>
                    </a:cubicBezTo>
                    <a:cubicBezTo>
                      <a:pt x="64" y="413"/>
                      <a:pt x="0" y="634"/>
                      <a:pt x="0" y="951"/>
                    </a:cubicBezTo>
                    <a:cubicBezTo>
                      <a:pt x="0" y="1236"/>
                      <a:pt x="64" y="1490"/>
                      <a:pt x="190" y="1648"/>
                    </a:cubicBezTo>
                    <a:cubicBezTo>
                      <a:pt x="349" y="1807"/>
                      <a:pt x="539" y="1902"/>
                      <a:pt x="824" y="1902"/>
                    </a:cubicBezTo>
                    <a:cubicBezTo>
                      <a:pt x="1078" y="1902"/>
                      <a:pt x="1268" y="1807"/>
                      <a:pt x="1426" y="1648"/>
                    </a:cubicBezTo>
                    <a:cubicBezTo>
                      <a:pt x="1553" y="1490"/>
                      <a:pt x="1648" y="1236"/>
                      <a:pt x="1648" y="951"/>
                    </a:cubicBezTo>
                    <a:cubicBezTo>
                      <a:pt x="1648" y="634"/>
                      <a:pt x="1553" y="413"/>
                      <a:pt x="1426" y="254"/>
                    </a:cubicBezTo>
                    <a:cubicBezTo>
                      <a:pt x="1268" y="96"/>
                      <a:pt x="1078" y="1"/>
                      <a:pt x="824" y="1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776;p28">
                <a:extLst>
                  <a:ext uri="{FF2B5EF4-FFF2-40B4-BE49-F238E27FC236}">
                    <a16:creationId xmlns:a16="http://schemas.microsoft.com/office/drawing/2014/main" id="{56902FDE-3DC2-40FD-AF91-AE43E8E92C94}"/>
                  </a:ext>
                </a:extLst>
              </p:cNvPr>
              <p:cNvSpPr/>
              <p:nvPr/>
            </p:nvSpPr>
            <p:spPr>
              <a:xfrm>
                <a:off x="1492181" y="1315333"/>
                <a:ext cx="9756" cy="25988"/>
              </a:xfrm>
              <a:custGeom>
                <a:avLst/>
                <a:gdLst/>
                <a:ahLst/>
                <a:cxnLst/>
                <a:rect l="l" t="t" r="r" b="b"/>
                <a:pathLst>
                  <a:path w="476" h="1268" extrusionOk="0">
                    <a:moveTo>
                      <a:pt x="222" y="0"/>
                    </a:moveTo>
                    <a:cubicBezTo>
                      <a:pt x="159" y="0"/>
                      <a:pt x="127" y="32"/>
                      <a:pt x="63" y="64"/>
                    </a:cubicBezTo>
                    <a:cubicBezTo>
                      <a:pt x="32" y="127"/>
                      <a:pt x="0" y="191"/>
                      <a:pt x="0" y="254"/>
                    </a:cubicBezTo>
                    <a:cubicBezTo>
                      <a:pt x="0" y="317"/>
                      <a:pt x="32" y="381"/>
                      <a:pt x="63" y="412"/>
                    </a:cubicBezTo>
                    <a:cubicBezTo>
                      <a:pt x="127" y="444"/>
                      <a:pt x="159" y="476"/>
                      <a:pt x="222" y="476"/>
                    </a:cubicBezTo>
                    <a:cubicBezTo>
                      <a:pt x="317" y="476"/>
                      <a:pt x="349" y="444"/>
                      <a:pt x="412" y="412"/>
                    </a:cubicBezTo>
                    <a:cubicBezTo>
                      <a:pt x="444" y="381"/>
                      <a:pt x="475" y="317"/>
                      <a:pt x="475" y="254"/>
                    </a:cubicBezTo>
                    <a:cubicBezTo>
                      <a:pt x="475" y="191"/>
                      <a:pt x="444" y="127"/>
                      <a:pt x="412" y="64"/>
                    </a:cubicBezTo>
                    <a:cubicBezTo>
                      <a:pt x="349" y="32"/>
                      <a:pt x="317" y="0"/>
                      <a:pt x="222" y="0"/>
                    </a:cubicBezTo>
                    <a:close/>
                    <a:moveTo>
                      <a:pt x="222" y="793"/>
                    </a:moveTo>
                    <a:cubicBezTo>
                      <a:pt x="159" y="793"/>
                      <a:pt x="127" y="824"/>
                      <a:pt x="63" y="856"/>
                    </a:cubicBezTo>
                    <a:cubicBezTo>
                      <a:pt x="32" y="919"/>
                      <a:pt x="0" y="951"/>
                      <a:pt x="0" y="1014"/>
                    </a:cubicBezTo>
                    <a:cubicBezTo>
                      <a:pt x="0" y="1109"/>
                      <a:pt x="32" y="1141"/>
                      <a:pt x="63" y="1205"/>
                    </a:cubicBezTo>
                    <a:cubicBezTo>
                      <a:pt x="127" y="1236"/>
                      <a:pt x="159" y="1268"/>
                      <a:pt x="222" y="1268"/>
                    </a:cubicBezTo>
                    <a:cubicBezTo>
                      <a:pt x="317" y="1268"/>
                      <a:pt x="349" y="1236"/>
                      <a:pt x="412" y="1205"/>
                    </a:cubicBezTo>
                    <a:cubicBezTo>
                      <a:pt x="444" y="1141"/>
                      <a:pt x="475" y="1109"/>
                      <a:pt x="475" y="1014"/>
                    </a:cubicBezTo>
                    <a:cubicBezTo>
                      <a:pt x="475" y="951"/>
                      <a:pt x="444" y="919"/>
                      <a:pt x="412" y="856"/>
                    </a:cubicBezTo>
                    <a:cubicBezTo>
                      <a:pt x="349" y="824"/>
                      <a:pt x="317" y="793"/>
                      <a:pt x="222" y="793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777;p28">
                <a:extLst>
                  <a:ext uri="{FF2B5EF4-FFF2-40B4-BE49-F238E27FC236}">
                    <a16:creationId xmlns:a16="http://schemas.microsoft.com/office/drawing/2014/main" id="{108D69CB-3590-473C-9DE8-93B91069FB15}"/>
                  </a:ext>
                </a:extLst>
              </p:cNvPr>
              <p:cNvSpPr/>
              <p:nvPr/>
            </p:nvSpPr>
            <p:spPr>
              <a:xfrm>
                <a:off x="1508553" y="1302340"/>
                <a:ext cx="16908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825" h="1871" extrusionOk="0">
                    <a:moveTo>
                      <a:pt x="0" y="1"/>
                    </a:moveTo>
                    <a:lnTo>
                      <a:pt x="0" y="413"/>
                    </a:lnTo>
                    <a:lnTo>
                      <a:pt x="349" y="413"/>
                    </a:lnTo>
                    <a:lnTo>
                      <a:pt x="349" y="1870"/>
                    </a:lnTo>
                    <a:lnTo>
                      <a:pt x="824" y="1870"/>
                    </a:lnTo>
                    <a:lnTo>
                      <a:pt x="824" y="1"/>
                    </a:ln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778;p28">
                <a:extLst>
                  <a:ext uri="{FF2B5EF4-FFF2-40B4-BE49-F238E27FC236}">
                    <a16:creationId xmlns:a16="http://schemas.microsoft.com/office/drawing/2014/main" id="{454BBE78-48D2-4975-AC6B-B43F7BC686DD}"/>
                  </a:ext>
                </a:extLst>
              </p:cNvPr>
              <p:cNvSpPr/>
              <p:nvPr/>
            </p:nvSpPr>
            <p:spPr>
              <a:xfrm>
                <a:off x="1537123" y="1302340"/>
                <a:ext cx="29902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871" extrusionOk="0">
                    <a:moveTo>
                      <a:pt x="761" y="1"/>
                    </a:moveTo>
                    <a:cubicBezTo>
                      <a:pt x="508" y="1"/>
                      <a:pt x="254" y="96"/>
                      <a:pt x="1" y="286"/>
                    </a:cubicBezTo>
                    <a:lnTo>
                      <a:pt x="191" y="634"/>
                    </a:lnTo>
                    <a:cubicBezTo>
                      <a:pt x="254" y="571"/>
                      <a:pt x="349" y="508"/>
                      <a:pt x="444" y="444"/>
                    </a:cubicBezTo>
                    <a:cubicBezTo>
                      <a:pt x="539" y="413"/>
                      <a:pt x="603" y="381"/>
                      <a:pt x="698" y="381"/>
                    </a:cubicBezTo>
                    <a:cubicBezTo>
                      <a:pt x="761" y="381"/>
                      <a:pt x="825" y="413"/>
                      <a:pt x="856" y="444"/>
                    </a:cubicBezTo>
                    <a:cubicBezTo>
                      <a:pt x="888" y="476"/>
                      <a:pt x="888" y="508"/>
                      <a:pt x="888" y="539"/>
                    </a:cubicBezTo>
                    <a:cubicBezTo>
                      <a:pt x="888" y="603"/>
                      <a:pt x="888" y="634"/>
                      <a:pt x="856" y="698"/>
                    </a:cubicBezTo>
                    <a:cubicBezTo>
                      <a:pt x="825" y="761"/>
                      <a:pt x="761" y="793"/>
                      <a:pt x="729" y="856"/>
                    </a:cubicBezTo>
                    <a:lnTo>
                      <a:pt x="32" y="1553"/>
                    </a:lnTo>
                    <a:lnTo>
                      <a:pt x="64" y="1870"/>
                    </a:lnTo>
                    <a:lnTo>
                      <a:pt x="1458" y="1870"/>
                    </a:lnTo>
                    <a:lnTo>
                      <a:pt x="1458" y="1490"/>
                    </a:lnTo>
                    <a:lnTo>
                      <a:pt x="666" y="1490"/>
                    </a:lnTo>
                    <a:lnTo>
                      <a:pt x="1046" y="1110"/>
                    </a:lnTo>
                    <a:cubicBezTo>
                      <a:pt x="1173" y="983"/>
                      <a:pt x="1268" y="888"/>
                      <a:pt x="1332" y="793"/>
                    </a:cubicBezTo>
                    <a:cubicBezTo>
                      <a:pt x="1395" y="666"/>
                      <a:pt x="1427" y="571"/>
                      <a:pt x="1427" y="476"/>
                    </a:cubicBezTo>
                    <a:cubicBezTo>
                      <a:pt x="1427" y="381"/>
                      <a:pt x="1395" y="286"/>
                      <a:pt x="1332" y="222"/>
                    </a:cubicBezTo>
                    <a:cubicBezTo>
                      <a:pt x="1268" y="159"/>
                      <a:pt x="1205" y="96"/>
                      <a:pt x="1110" y="64"/>
                    </a:cubicBezTo>
                    <a:cubicBezTo>
                      <a:pt x="1015" y="1"/>
                      <a:pt x="888" y="1"/>
                      <a:pt x="761" y="1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" name="Google Shape;1779;p28">
              <a:extLst>
                <a:ext uri="{FF2B5EF4-FFF2-40B4-BE49-F238E27FC236}">
                  <a16:creationId xmlns:a16="http://schemas.microsoft.com/office/drawing/2014/main" id="{6B56FDAA-C85C-454E-91EE-BAADCD8CAE4D}"/>
                </a:ext>
              </a:extLst>
            </p:cNvPr>
            <p:cNvSpPr/>
            <p:nvPr/>
          </p:nvSpPr>
          <p:spPr>
            <a:xfrm>
              <a:off x="2742414" y="1301049"/>
              <a:ext cx="88333" cy="44187"/>
            </a:xfrm>
            <a:custGeom>
              <a:avLst/>
              <a:gdLst/>
              <a:ahLst/>
              <a:cxnLst/>
              <a:rect l="l" t="t" r="r" b="b"/>
              <a:pathLst>
                <a:path w="4310" h="2156" extrusionOk="0">
                  <a:moveTo>
                    <a:pt x="3707" y="159"/>
                  </a:moveTo>
                  <a:cubicBezTo>
                    <a:pt x="3961" y="159"/>
                    <a:pt x="4151" y="381"/>
                    <a:pt x="4151" y="602"/>
                  </a:cubicBezTo>
                  <a:lnTo>
                    <a:pt x="4151" y="1553"/>
                  </a:lnTo>
                  <a:cubicBezTo>
                    <a:pt x="4151" y="1775"/>
                    <a:pt x="3961" y="1997"/>
                    <a:pt x="3707" y="1997"/>
                  </a:cubicBezTo>
                  <a:lnTo>
                    <a:pt x="602" y="1997"/>
                  </a:lnTo>
                  <a:cubicBezTo>
                    <a:pt x="349" y="1997"/>
                    <a:pt x="158" y="1775"/>
                    <a:pt x="158" y="1553"/>
                  </a:cubicBezTo>
                  <a:lnTo>
                    <a:pt x="158" y="602"/>
                  </a:lnTo>
                  <a:cubicBezTo>
                    <a:pt x="158" y="381"/>
                    <a:pt x="349" y="159"/>
                    <a:pt x="602" y="159"/>
                  </a:cubicBezTo>
                  <a:close/>
                  <a:moveTo>
                    <a:pt x="602" y="0"/>
                  </a:moveTo>
                  <a:cubicBezTo>
                    <a:pt x="254" y="0"/>
                    <a:pt x="0" y="285"/>
                    <a:pt x="0" y="602"/>
                  </a:cubicBezTo>
                  <a:lnTo>
                    <a:pt x="0" y="1553"/>
                  </a:lnTo>
                  <a:cubicBezTo>
                    <a:pt x="0" y="1870"/>
                    <a:pt x="254" y="2155"/>
                    <a:pt x="602" y="2155"/>
                  </a:cubicBezTo>
                  <a:lnTo>
                    <a:pt x="3707" y="2155"/>
                  </a:lnTo>
                  <a:cubicBezTo>
                    <a:pt x="4056" y="2155"/>
                    <a:pt x="4310" y="1870"/>
                    <a:pt x="4310" y="1553"/>
                  </a:cubicBezTo>
                  <a:lnTo>
                    <a:pt x="4310" y="602"/>
                  </a:lnTo>
                  <a:cubicBezTo>
                    <a:pt x="4310" y="285"/>
                    <a:pt x="4056" y="0"/>
                    <a:pt x="3707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780;p28">
              <a:extLst>
                <a:ext uri="{FF2B5EF4-FFF2-40B4-BE49-F238E27FC236}">
                  <a16:creationId xmlns:a16="http://schemas.microsoft.com/office/drawing/2014/main" id="{2E12F48E-FE8E-418B-BB01-C782125EAB4A}"/>
                </a:ext>
              </a:extLst>
            </p:cNvPr>
            <p:cNvSpPr/>
            <p:nvPr/>
          </p:nvSpPr>
          <p:spPr>
            <a:xfrm>
              <a:off x="2751493" y="1307545"/>
              <a:ext cx="64969" cy="31193"/>
            </a:xfrm>
            <a:custGeom>
              <a:avLst/>
              <a:gdLst/>
              <a:ahLst/>
              <a:cxnLst/>
              <a:rect l="l" t="t" r="r" b="b"/>
              <a:pathLst>
                <a:path w="3170" h="1522" extrusionOk="0">
                  <a:moveTo>
                    <a:pt x="413" y="0"/>
                  </a:moveTo>
                  <a:cubicBezTo>
                    <a:pt x="159" y="0"/>
                    <a:pt x="1" y="190"/>
                    <a:pt x="1" y="412"/>
                  </a:cubicBezTo>
                  <a:lnTo>
                    <a:pt x="1" y="1109"/>
                  </a:lnTo>
                  <a:cubicBezTo>
                    <a:pt x="1" y="1331"/>
                    <a:pt x="159" y="1521"/>
                    <a:pt x="413" y="1521"/>
                  </a:cubicBezTo>
                  <a:lnTo>
                    <a:pt x="2757" y="1521"/>
                  </a:lnTo>
                  <a:cubicBezTo>
                    <a:pt x="3011" y="1521"/>
                    <a:pt x="3169" y="1331"/>
                    <a:pt x="3169" y="1109"/>
                  </a:cubicBezTo>
                  <a:lnTo>
                    <a:pt x="3169" y="412"/>
                  </a:lnTo>
                  <a:cubicBezTo>
                    <a:pt x="3169" y="190"/>
                    <a:pt x="3011" y="0"/>
                    <a:pt x="2757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781;p28">
              <a:extLst>
                <a:ext uri="{FF2B5EF4-FFF2-40B4-BE49-F238E27FC236}">
                  <a16:creationId xmlns:a16="http://schemas.microsoft.com/office/drawing/2014/main" id="{D44C4123-680D-450D-B9C1-75E9480ECFC7}"/>
                </a:ext>
              </a:extLst>
            </p:cNvPr>
            <p:cNvSpPr/>
            <p:nvPr/>
          </p:nvSpPr>
          <p:spPr>
            <a:xfrm>
              <a:off x="2827488" y="1312075"/>
              <a:ext cx="11047" cy="22114"/>
            </a:xfrm>
            <a:custGeom>
              <a:avLst/>
              <a:gdLst/>
              <a:ahLst/>
              <a:cxnLst/>
              <a:rect l="l" t="t" r="r" b="b"/>
              <a:pathLst>
                <a:path w="539" h="1079" extrusionOk="0">
                  <a:moveTo>
                    <a:pt x="380" y="191"/>
                  </a:moveTo>
                  <a:lnTo>
                    <a:pt x="380" y="888"/>
                  </a:lnTo>
                  <a:lnTo>
                    <a:pt x="159" y="888"/>
                  </a:lnTo>
                  <a:lnTo>
                    <a:pt x="159" y="191"/>
                  </a:lnTo>
                  <a:close/>
                  <a:moveTo>
                    <a:pt x="0" y="1"/>
                  </a:moveTo>
                  <a:lnTo>
                    <a:pt x="0" y="1078"/>
                  </a:lnTo>
                  <a:lnTo>
                    <a:pt x="539" y="1078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" name="Google Shape;1757;p28">
            <a:extLst>
              <a:ext uri="{FF2B5EF4-FFF2-40B4-BE49-F238E27FC236}">
                <a16:creationId xmlns:a16="http://schemas.microsoft.com/office/drawing/2014/main" id="{0B76964D-49F6-4CDA-9E56-A97F8407E01B}"/>
              </a:ext>
            </a:extLst>
          </p:cNvPr>
          <p:cNvGrpSpPr/>
          <p:nvPr/>
        </p:nvGrpSpPr>
        <p:grpSpPr>
          <a:xfrm>
            <a:off x="5949448" y="1674417"/>
            <a:ext cx="1686324" cy="3228531"/>
            <a:chOff x="1187675" y="1106225"/>
            <a:chExt cx="1845049" cy="3625811"/>
          </a:xfrm>
        </p:grpSpPr>
        <p:grpSp>
          <p:nvGrpSpPr>
            <p:cNvPr id="135" name="Google Shape;1758;p28">
              <a:extLst>
                <a:ext uri="{FF2B5EF4-FFF2-40B4-BE49-F238E27FC236}">
                  <a16:creationId xmlns:a16="http://schemas.microsoft.com/office/drawing/2014/main" id="{DC329F2F-60EA-4DBE-BDA9-8FF49AA48FFE}"/>
                </a:ext>
              </a:extLst>
            </p:cNvPr>
            <p:cNvGrpSpPr/>
            <p:nvPr/>
          </p:nvGrpSpPr>
          <p:grpSpPr>
            <a:xfrm>
              <a:off x="1187675" y="1106225"/>
              <a:ext cx="1845049" cy="3625811"/>
              <a:chOff x="1187675" y="1106225"/>
              <a:chExt cx="1845049" cy="3625811"/>
            </a:xfrm>
          </p:grpSpPr>
          <p:sp>
            <p:nvSpPr>
              <p:cNvPr id="154" name="Google Shape;1759;p28">
                <a:extLst>
                  <a:ext uri="{FF2B5EF4-FFF2-40B4-BE49-F238E27FC236}">
                    <a16:creationId xmlns:a16="http://schemas.microsoft.com/office/drawing/2014/main" id="{289865A4-A2EC-4D95-9398-50271EDC6A7F}"/>
                  </a:ext>
                </a:extLst>
              </p:cNvPr>
              <p:cNvSpPr/>
              <p:nvPr/>
            </p:nvSpPr>
            <p:spPr>
              <a:xfrm>
                <a:off x="1220795" y="1106225"/>
                <a:ext cx="1780114" cy="3625811"/>
              </a:xfrm>
              <a:custGeom>
                <a:avLst/>
                <a:gdLst/>
                <a:ahLst/>
                <a:cxnLst/>
                <a:rect l="l" t="t" r="r" b="b"/>
                <a:pathLst>
                  <a:path w="86856" h="176912" extrusionOk="0">
                    <a:moveTo>
                      <a:pt x="13277" y="0"/>
                    </a:moveTo>
                    <a:cubicBezTo>
                      <a:pt x="5957" y="0"/>
                      <a:pt x="0" y="5926"/>
                      <a:pt x="0" y="13277"/>
                    </a:cubicBezTo>
                    <a:lnTo>
                      <a:pt x="0" y="163635"/>
                    </a:lnTo>
                    <a:cubicBezTo>
                      <a:pt x="0" y="170986"/>
                      <a:pt x="5957" y="176912"/>
                      <a:pt x="13277" y="176912"/>
                    </a:cubicBezTo>
                    <a:lnTo>
                      <a:pt x="73610" y="176912"/>
                    </a:lnTo>
                    <a:cubicBezTo>
                      <a:pt x="80930" y="176912"/>
                      <a:pt x="86856" y="170986"/>
                      <a:pt x="86856" y="163635"/>
                    </a:cubicBezTo>
                    <a:lnTo>
                      <a:pt x="86856" y="13277"/>
                    </a:lnTo>
                    <a:cubicBezTo>
                      <a:pt x="86856" y="5926"/>
                      <a:pt x="80930" y="0"/>
                      <a:pt x="73610" y="0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760;p28">
                <a:extLst>
                  <a:ext uri="{FF2B5EF4-FFF2-40B4-BE49-F238E27FC236}">
                    <a16:creationId xmlns:a16="http://schemas.microsoft.com/office/drawing/2014/main" id="{2F557053-6490-4A38-98AE-3D860109B09C}"/>
                  </a:ext>
                </a:extLst>
              </p:cNvPr>
              <p:cNvSpPr/>
              <p:nvPr/>
            </p:nvSpPr>
            <p:spPr>
              <a:xfrm>
                <a:off x="2983351" y="1943335"/>
                <a:ext cx="49372" cy="420844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0534" extrusionOk="0">
                    <a:moveTo>
                      <a:pt x="1204" y="0"/>
                    </a:moveTo>
                    <a:cubicBezTo>
                      <a:pt x="539" y="0"/>
                      <a:pt x="0" y="539"/>
                      <a:pt x="0" y="1204"/>
                    </a:cubicBezTo>
                    <a:lnTo>
                      <a:pt x="0" y="19330"/>
                    </a:lnTo>
                    <a:cubicBezTo>
                      <a:pt x="0" y="19963"/>
                      <a:pt x="539" y="20534"/>
                      <a:pt x="1204" y="20534"/>
                    </a:cubicBezTo>
                    <a:cubicBezTo>
                      <a:pt x="1870" y="20534"/>
                      <a:pt x="2408" y="19963"/>
                      <a:pt x="2408" y="19330"/>
                    </a:cubicBezTo>
                    <a:lnTo>
                      <a:pt x="2408" y="1204"/>
                    </a:lnTo>
                    <a:cubicBezTo>
                      <a:pt x="2408" y="539"/>
                      <a:pt x="1870" y="0"/>
                      <a:pt x="1204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761;p28">
                <a:extLst>
                  <a:ext uri="{FF2B5EF4-FFF2-40B4-BE49-F238E27FC236}">
                    <a16:creationId xmlns:a16="http://schemas.microsoft.com/office/drawing/2014/main" id="{2B9BB255-20BC-421A-B634-5F87838DDD72}"/>
                  </a:ext>
                </a:extLst>
              </p:cNvPr>
              <p:cNvSpPr/>
              <p:nvPr/>
            </p:nvSpPr>
            <p:spPr>
              <a:xfrm>
                <a:off x="1189622" y="1845267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7"/>
                    </a:cubicBezTo>
                    <a:lnTo>
                      <a:pt x="0" y="11820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03" y="13468"/>
                      <a:pt x="3264" y="12739"/>
                      <a:pt x="3264" y="11820"/>
                    </a:cubicBezTo>
                    <a:lnTo>
                      <a:pt x="3264" y="1617"/>
                    </a:lnTo>
                    <a:cubicBezTo>
                      <a:pt x="3264" y="729"/>
                      <a:pt x="2503" y="0"/>
                      <a:pt x="1616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762;p28">
                <a:extLst>
                  <a:ext uri="{FF2B5EF4-FFF2-40B4-BE49-F238E27FC236}">
                    <a16:creationId xmlns:a16="http://schemas.microsoft.com/office/drawing/2014/main" id="{4B9F4591-CBAE-4925-9054-D207F34AE616}"/>
                  </a:ext>
                </a:extLst>
              </p:cNvPr>
              <p:cNvSpPr/>
              <p:nvPr/>
            </p:nvSpPr>
            <p:spPr>
              <a:xfrm>
                <a:off x="1187675" y="2173881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6"/>
                    </a:cubicBezTo>
                    <a:lnTo>
                      <a:pt x="0" y="11852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35" y="13468"/>
                      <a:pt x="3264" y="12739"/>
                      <a:pt x="3264" y="11852"/>
                    </a:cubicBezTo>
                    <a:lnTo>
                      <a:pt x="3264" y="1616"/>
                    </a:lnTo>
                    <a:cubicBezTo>
                      <a:pt x="3264" y="729"/>
                      <a:pt x="2535" y="0"/>
                      <a:pt x="1616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763;p28">
                <a:extLst>
                  <a:ext uri="{FF2B5EF4-FFF2-40B4-BE49-F238E27FC236}">
                    <a16:creationId xmlns:a16="http://schemas.microsoft.com/office/drawing/2014/main" id="{6C0B4DC9-0DDF-4A31-9197-F91CE7D03D50}"/>
                  </a:ext>
                </a:extLst>
              </p:cNvPr>
              <p:cNvSpPr/>
              <p:nvPr/>
            </p:nvSpPr>
            <p:spPr>
              <a:xfrm>
                <a:off x="1194807" y="1580290"/>
                <a:ext cx="52631" cy="158488"/>
              </a:xfrm>
              <a:custGeom>
                <a:avLst/>
                <a:gdLst/>
                <a:ahLst/>
                <a:cxnLst/>
                <a:rect l="l" t="t" r="r" b="b"/>
                <a:pathLst>
                  <a:path w="2568" h="7733" extrusionOk="0">
                    <a:moveTo>
                      <a:pt x="1268" y="1"/>
                    </a:moveTo>
                    <a:cubicBezTo>
                      <a:pt x="571" y="1"/>
                      <a:pt x="1" y="571"/>
                      <a:pt x="1" y="1300"/>
                    </a:cubicBezTo>
                    <a:lnTo>
                      <a:pt x="1" y="6434"/>
                    </a:lnTo>
                    <a:cubicBezTo>
                      <a:pt x="1" y="7131"/>
                      <a:pt x="571" y="7733"/>
                      <a:pt x="1268" y="7733"/>
                    </a:cubicBezTo>
                    <a:cubicBezTo>
                      <a:pt x="1997" y="7733"/>
                      <a:pt x="2567" y="7131"/>
                      <a:pt x="2567" y="6434"/>
                    </a:cubicBezTo>
                    <a:lnTo>
                      <a:pt x="2567" y="1300"/>
                    </a:lnTo>
                    <a:cubicBezTo>
                      <a:pt x="2567" y="571"/>
                      <a:pt x="1997" y="1"/>
                      <a:pt x="1268" y="1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36" name="Google Shape;1764;p28">
              <a:extLst>
                <a:ext uri="{FF2B5EF4-FFF2-40B4-BE49-F238E27FC236}">
                  <a16:creationId xmlns:a16="http://schemas.microsoft.com/office/drawing/2014/main" id="{F34D19C7-3DEC-4019-B86E-EBD74F57D11D}"/>
                </a:ext>
              </a:extLst>
            </p:cNvPr>
            <p:cNvSpPr/>
            <p:nvPr/>
          </p:nvSpPr>
          <p:spPr>
            <a:xfrm>
              <a:off x="1331180" y="1216610"/>
              <a:ext cx="1559977" cy="3405675"/>
            </a:xfrm>
            <a:custGeom>
              <a:avLst/>
              <a:gdLst/>
              <a:ahLst/>
              <a:cxnLst/>
              <a:rect l="l" t="t" r="r" b="b"/>
              <a:pathLst>
                <a:path w="76115" h="166171" extrusionOk="0">
                  <a:moveTo>
                    <a:pt x="7891" y="1"/>
                  </a:moveTo>
                  <a:cubicBezTo>
                    <a:pt x="3550" y="1"/>
                    <a:pt x="1" y="3518"/>
                    <a:pt x="1" y="7891"/>
                  </a:cubicBezTo>
                  <a:lnTo>
                    <a:pt x="1" y="158249"/>
                  </a:lnTo>
                  <a:cubicBezTo>
                    <a:pt x="1" y="162622"/>
                    <a:pt x="3550" y="166171"/>
                    <a:pt x="7891" y="166171"/>
                  </a:cubicBezTo>
                  <a:lnTo>
                    <a:pt x="68224" y="166171"/>
                  </a:lnTo>
                  <a:cubicBezTo>
                    <a:pt x="72565" y="166171"/>
                    <a:pt x="76115" y="162622"/>
                    <a:pt x="76115" y="158249"/>
                  </a:cubicBezTo>
                  <a:lnTo>
                    <a:pt x="76115" y="7891"/>
                  </a:lnTo>
                  <a:cubicBezTo>
                    <a:pt x="76115" y="3518"/>
                    <a:pt x="72565" y="1"/>
                    <a:pt x="68224" y="1"/>
                  </a:cubicBezTo>
                  <a:lnTo>
                    <a:pt x="61380" y="1"/>
                  </a:lnTo>
                  <a:cubicBezTo>
                    <a:pt x="60556" y="1"/>
                    <a:pt x="59922" y="635"/>
                    <a:pt x="59922" y="1459"/>
                  </a:cubicBezTo>
                  <a:cubicBezTo>
                    <a:pt x="59922" y="3994"/>
                    <a:pt x="57862" y="6053"/>
                    <a:pt x="55296" y="6053"/>
                  </a:cubicBezTo>
                  <a:lnTo>
                    <a:pt x="20978" y="6053"/>
                  </a:lnTo>
                  <a:cubicBezTo>
                    <a:pt x="18443" y="6053"/>
                    <a:pt x="16383" y="3994"/>
                    <a:pt x="16383" y="1459"/>
                  </a:cubicBezTo>
                  <a:cubicBezTo>
                    <a:pt x="16383" y="635"/>
                    <a:pt x="15718" y="1"/>
                    <a:pt x="1492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" name="Google Shape;1765;p28">
              <a:extLst>
                <a:ext uri="{FF2B5EF4-FFF2-40B4-BE49-F238E27FC236}">
                  <a16:creationId xmlns:a16="http://schemas.microsoft.com/office/drawing/2014/main" id="{EEDA8B79-0A80-4796-995B-61C522AE7C63}"/>
                </a:ext>
              </a:extLst>
            </p:cNvPr>
            <p:cNvSpPr/>
            <p:nvPr/>
          </p:nvSpPr>
          <p:spPr>
            <a:xfrm>
              <a:off x="2618359" y="1297154"/>
              <a:ext cx="11723" cy="49372"/>
            </a:xfrm>
            <a:custGeom>
              <a:avLst/>
              <a:gdLst/>
              <a:ahLst/>
              <a:cxnLst/>
              <a:rect l="l" t="t" r="r" b="b"/>
              <a:pathLst>
                <a:path w="572" h="2409" extrusionOk="0">
                  <a:moveTo>
                    <a:pt x="1" y="0"/>
                  </a:moveTo>
                  <a:lnTo>
                    <a:pt x="1" y="2408"/>
                  </a:lnTo>
                  <a:lnTo>
                    <a:pt x="571" y="2408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766;p28">
              <a:extLst>
                <a:ext uri="{FF2B5EF4-FFF2-40B4-BE49-F238E27FC236}">
                  <a16:creationId xmlns:a16="http://schemas.microsoft.com/office/drawing/2014/main" id="{E6B43F09-3381-4E14-A244-B84F8347AA1B}"/>
                </a:ext>
              </a:extLst>
            </p:cNvPr>
            <p:cNvSpPr/>
            <p:nvPr/>
          </p:nvSpPr>
          <p:spPr>
            <a:xfrm>
              <a:off x="2598233" y="1308181"/>
              <a:ext cx="11703" cy="38346"/>
            </a:xfrm>
            <a:custGeom>
              <a:avLst/>
              <a:gdLst/>
              <a:ahLst/>
              <a:cxnLst/>
              <a:rect l="l" t="t" r="r" b="b"/>
              <a:pathLst>
                <a:path w="571" h="1871" extrusionOk="0">
                  <a:moveTo>
                    <a:pt x="0" y="1"/>
                  </a:moveTo>
                  <a:lnTo>
                    <a:pt x="0" y="1870"/>
                  </a:lnTo>
                  <a:lnTo>
                    <a:pt x="571" y="1870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767;p28">
              <a:extLst>
                <a:ext uri="{FF2B5EF4-FFF2-40B4-BE49-F238E27FC236}">
                  <a16:creationId xmlns:a16="http://schemas.microsoft.com/office/drawing/2014/main" id="{D77F7A61-6C27-4E52-8FB4-0B0D7D8DB1D2}"/>
                </a:ext>
              </a:extLst>
            </p:cNvPr>
            <p:cNvSpPr/>
            <p:nvPr/>
          </p:nvSpPr>
          <p:spPr>
            <a:xfrm>
              <a:off x="2578107" y="1321830"/>
              <a:ext cx="11703" cy="24696"/>
            </a:xfrm>
            <a:custGeom>
              <a:avLst/>
              <a:gdLst/>
              <a:ahLst/>
              <a:cxnLst/>
              <a:rect l="l" t="t" r="r" b="b"/>
              <a:pathLst>
                <a:path w="571" h="1205" extrusionOk="0">
                  <a:moveTo>
                    <a:pt x="0" y="0"/>
                  </a:moveTo>
                  <a:lnTo>
                    <a:pt x="0" y="1204"/>
                  </a:lnTo>
                  <a:lnTo>
                    <a:pt x="570" y="1204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768;p28">
              <a:extLst>
                <a:ext uri="{FF2B5EF4-FFF2-40B4-BE49-F238E27FC236}">
                  <a16:creationId xmlns:a16="http://schemas.microsoft.com/office/drawing/2014/main" id="{2C47964F-AFE2-4724-9F0F-065C4E65F0BB}"/>
                </a:ext>
              </a:extLst>
            </p:cNvPr>
            <p:cNvSpPr/>
            <p:nvPr/>
          </p:nvSpPr>
          <p:spPr>
            <a:xfrm>
              <a:off x="2557960" y="1332856"/>
              <a:ext cx="11723" cy="13670"/>
            </a:xfrm>
            <a:custGeom>
              <a:avLst/>
              <a:gdLst/>
              <a:ahLst/>
              <a:cxnLst/>
              <a:rect l="l" t="t" r="r" b="b"/>
              <a:pathLst>
                <a:path w="572" h="667" extrusionOk="0">
                  <a:moveTo>
                    <a:pt x="1" y="1"/>
                  </a:moveTo>
                  <a:lnTo>
                    <a:pt x="1" y="666"/>
                  </a:lnTo>
                  <a:lnTo>
                    <a:pt x="571" y="666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769;p28">
              <a:extLst>
                <a:ext uri="{FF2B5EF4-FFF2-40B4-BE49-F238E27FC236}">
                  <a16:creationId xmlns:a16="http://schemas.microsoft.com/office/drawing/2014/main" id="{B9F67260-0D94-4A20-B49F-B400C6EBF5F1}"/>
                </a:ext>
              </a:extLst>
            </p:cNvPr>
            <p:cNvSpPr/>
            <p:nvPr/>
          </p:nvSpPr>
          <p:spPr>
            <a:xfrm>
              <a:off x="2676154" y="1331565"/>
              <a:ext cx="15617" cy="14961"/>
            </a:xfrm>
            <a:custGeom>
              <a:avLst/>
              <a:gdLst/>
              <a:ahLst/>
              <a:cxnLst/>
              <a:rect l="l" t="t" r="r" b="b"/>
              <a:pathLst>
                <a:path w="762" h="730" extrusionOk="0">
                  <a:moveTo>
                    <a:pt x="381" y="1"/>
                  </a:moveTo>
                  <a:cubicBezTo>
                    <a:pt x="191" y="1"/>
                    <a:pt x="1" y="159"/>
                    <a:pt x="1" y="349"/>
                  </a:cubicBezTo>
                  <a:cubicBezTo>
                    <a:pt x="1" y="571"/>
                    <a:pt x="191" y="729"/>
                    <a:pt x="381" y="729"/>
                  </a:cubicBezTo>
                  <a:cubicBezTo>
                    <a:pt x="603" y="729"/>
                    <a:pt x="761" y="571"/>
                    <a:pt x="761" y="349"/>
                  </a:cubicBezTo>
                  <a:cubicBezTo>
                    <a:pt x="761" y="159"/>
                    <a:pt x="603" y="1"/>
                    <a:pt x="381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770;p28">
              <a:extLst>
                <a:ext uri="{FF2B5EF4-FFF2-40B4-BE49-F238E27FC236}">
                  <a16:creationId xmlns:a16="http://schemas.microsoft.com/office/drawing/2014/main" id="{16A698CB-E665-4D8C-82C5-BACAFD864A52}"/>
                </a:ext>
              </a:extLst>
            </p:cNvPr>
            <p:cNvSpPr/>
            <p:nvPr/>
          </p:nvSpPr>
          <p:spPr>
            <a:xfrm>
              <a:off x="2665763" y="1315825"/>
              <a:ext cx="36399" cy="13158"/>
            </a:xfrm>
            <a:custGeom>
              <a:avLst/>
              <a:gdLst/>
              <a:ahLst/>
              <a:cxnLst/>
              <a:rect l="l" t="t" r="r" b="b"/>
              <a:pathLst>
                <a:path w="1776" h="642" extrusionOk="0">
                  <a:moveTo>
                    <a:pt x="900" y="0"/>
                  </a:moveTo>
                  <a:cubicBezTo>
                    <a:pt x="595" y="0"/>
                    <a:pt x="286" y="119"/>
                    <a:pt x="64" y="357"/>
                  </a:cubicBezTo>
                  <a:cubicBezTo>
                    <a:pt x="1" y="420"/>
                    <a:pt x="1" y="515"/>
                    <a:pt x="64" y="578"/>
                  </a:cubicBezTo>
                  <a:cubicBezTo>
                    <a:pt x="96" y="610"/>
                    <a:pt x="144" y="626"/>
                    <a:pt x="191" y="626"/>
                  </a:cubicBezTo>
                  <a:cubicBezTo>
                    <a:pt x="239" y="626"/>
                    <a:pt x="286" y="610"/>
                    <a:pt x="318" y="578"/>
                  </a:cubicBezTo>
                  <a:cubicBezTo>
                    <a:pt x="476" y="420"/>
                    <a:pt x="690" y="341"/>
                    <a:pt x="900" y="341"/>
                  </a:cubicBezTo>
                  <a:cubicBezTo>
                    <a:pt x="1110" y="341"/>
                    <a:pt x="1316" y="420"/>
                    <a:pt x="1459" y="578"/>
                  </a:cubicBezTo>
                  <a:lnTo>
                    <a:pt x="1585" y="642"/>
                  </a:lnTo>
                  <a:lnTo>
                    <a:pt x="1712" y="578"/>
                  </a:lnTo>
                  <a:cubicBezTo>
                    <a:pt x="1775" y="515"/>
                    <a:pt x="1775" y="420"/>
                    <a:pt x="1712" y="357"/>
                  </a:cubicBezTo>
                  <a:cubicBezTo>
                    <a:pt x="1506" y="119"/>
                    <a:pt x="1205" y="0"/>
                    <a:pt x="900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771;p28">
              <a:extLst>
                <a:ext uri="{FF2B5EF4-FFF2-40B4-BE49-F238E27FC236}">
                  <a16:creationId xmlns:a16="http://schemas.microsoft.com/office/drawing/2014/main" id="{0CB7D250-3209-4D27-8261-5E851DFBB98D}"/>
                </a:ext>
              </a:extLst>
            </p:cNvPr>
            <p:cNvSpPr/>
            <p:nvPr/>
          </p:nvSpPr>
          <p:spPr>
            <a:xfrm>
              <a:off x="2659287" y="1303549"/>
              <a:ext cx="49372" cy="14408"/>
            </a:xfrm>
            <a:custGeom>
              <a:avLst/>
              <a:gdLst/>
              <a:ahLst/>
              <a:cxnLst/>
              <a:rect l="l" t="t" r="r" b="b"/>
              <a:pathLst>
                <a:path w="2409" h="703" extrusionOk="0">
                  <a:moveTo>
                    <a:pt x="1221" y="1"/>
                  </a:moveTo>
                  <a:cubicBezTo>
                    <a:pt x="812" y="1"/>
                    <a:pt x="400" y="144"/>
                    <a:pt x="95" y="417"/>
                  </a:cubicBezTo>
                  <a:cubicBezTo>
                    <a:pt x="0" y="449"/>
                    <a:pt x="0" y="575"/>
                    <a:pt x="63" y="639"/>
                  </a:cubicBezTo>
                  <a:cubicBezTo>
                    <a:pt x="101" y="676"/>
                    <a:pt x="149" y="691"/>
                    <a:pt x="201" y="691"/>
                  </a:cubicBezTo>
                  <a:cubicBezTo>
                    <a:pt x="238" y="691"/>
                    <a:pt x="278" y="684"/>
                    <a:pt x="317" y="670"/>
                  </a:cubicBezTo>
                  <a:cubicBezTo>
                    <a:pt x="555" y="449"/>
                    <a:pt x="879" y="338"/>
                    <a:pt x="1204" y="338"/>
                  </a:cubicBezTo>
                  <a:cubicBezTo>
                    <a:pt x="1529" y="338"/>
                    <a:pt x="1854" y="449"/>
                    <a:pt x="2091" y="670"/>
                  </a:cubicBezTo>
                  <a:lnTo>
                    <a:pt x="2218" y="702"/>
                  </a:lnTo>
                  <a:lnTo>
                    <a:pt x="2345" y="639"/>
                  </a:lnTo>
                  <a:cubicBezTo>
                    <a:pt x="2408" y="575"/>
                    <a:pt x="2408" y="449"/>
                    <a:pt x="2313" y="417"/>
                  </a:cubicBezTo>
                  <a:cubicBezTo>
                    <a:pt x="2016" y="136"/>
                    <a:pt x="1620" y="1"/>
                    <a:pt x="1221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772;p28">
              <a:extLst>
                <a:ext uri="{FF2B5EF4-FFF2-40B4-BE49-F238E27FC236}">
                  <a16:creationId xmlns:a16="http://schemas.microsoft.com/office/drawing/2014/main" id="{1B8A0698-8C7E-4CC7-BA54-6757BA0C89E5}"/>
                </a:ext>
              </a:extLst>
            </p:cNvPr>
            <p:cNvSpPr/>
            <p:nvPr/>
          </p:nvSpPr>
          <p:spPr>
            <a:xfrm>
              <a:off x="2652790" y="1290166"/>
              <a:ext cx="62366" cy="16150"/>
            </a:xfrm>
            <a:custGeom>
              <a:avLst/>
              <a:gdLst/>
              <a:ahLst/>
              <a:cxnLst/>
              <a:rect l="l" t="t" r="r" b="b"/>
              <a:pathLst>
                <a:path w="3043" h="788" extrusionOk="0">
                  <a:moveTo>
                    <a:pt x="1537" y="1"/>
                  </a:moveTo>
                  <a:cubicBezTo>
                    <a:pt x="1022" y="1"/>
                    <a:pt x="507" y="167"/>
                    <a:pt x="95" y="500"/>
                  </a:cubicBezTo>
                  <a:cubicBezTo>
                    <a:pt x="0" y="531"/>
                    <a:pt x="0" y="658"/>
                    <a:pt x="64" y="721"/>
                  </a:cubicBezTo>
                  <a:cubicBezTo>
                    <a:pt x="103" y="761"/>
                    <a:pt x="154" y="788"/>
                    <a:pt x="202" y="788"/>
                  </a:cubicBezTo>
                  <a:cubicBezTo>
                    <a:pt x="232" y="788"/>
                    <a:pt x="261" y="777"/>
                    <a:pt x="285" y="753"/>
                  </a:cubicBezTo>
                  <a:cubicBezTo>
                    <a:pt x="634" y="468"/>
                    <a:pt x="1078" y="325"/>
                    <a:pt x="1521" y="325"/>
                  </a:cubicBezTo>
                  <a:cubicBezTo>
                    <a:pt x="1965" y="325"/>
                    <a:pt x="2408" y="468"/>
                    <a:pt x="2757" y="753"/>
                  </a:cubicBezTo>
                  <a:lnTo>
                    <a:pt x="2852" y="785"/>
                  </a:lnTo>
                  <a:cubicBezTo>
                    <a:pt x="2915" y="785"/>
                    <a:pt x="2947" y="753"/>
                    <a:pt x="3010" y="721"/>
                  </a:cubicBezTo>
                  <a:cubicBezTo>
                    <a:pt x="3042" y="658"/>
                    <a:pt x="3042" y="531"/>
                    <a:pt x="2979" y="500"/>
                  </a:cubicBezTo>
                  <a:cubicBezTo>
                    <a:pt x="2567" y="167"/>
                    <a:pt x="2052" y="1"/>
                    <a:pt x="1537" y="1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5" name="Google Shape;1773;p28">
              <a:extLst>
                <a:ext uri="{FF2B5EF4-FFF2-40B4-BE49-F238E27FC236}">
                  <a16:creationId xmlns:a16="http://schemas.microsoft.com/office/drawing/2014/main" id="{ACFBCF01-D578-406F-A53D-A4B8909BFC14}"/>
                </a:ext>
              </a:extLst>
            </p:cNvPr>
            <p:cNvGrpSpPr/>
            <p:nvPr/>
          </p:nvGrpSpPr>
          <p:grpSpPr>
            <a:xfrm>
              <a:off x="1423407" y="1302340"/>
              <a:ext cx="143618" cy="38981"/>
              <a:chOff x="1423407" y="1302340"/>
              <a:chExt cx="143618" cy="38981"/>
            </a:xfrm>
          </p:grpSpPr>
          <p:sp>
            <p:nvSpPr>
              <p:cNvPr id="149" name="Google Shape;1774;p28">
                <a:extLst>
                  <a:ext uri="{FF2B5EF4-FFF2-40B4-BE49-F238E27FC236}">
                    <a16:creationId xmlns:a16="http://schemas.microsoft.com/office/drawing/2014/main" id="{7D784D84-DC80-4319-931C-5F902691819F}"/>
                  </a:ext>
                </a:extLst>
              </p:cNvPr>
              <p:cNvSpPr/>
              <p:nvPr/>
            </p:nvSpPr>
            <p:spPr>
              <a:xfrm>
                <a:off x="1423407" y="1302340"/>
                <a:ext cx="16908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825" h="1871" extrusionOk="0">
                    <a:moveTo>
                      <a:pt x="1" y="1"/>
                    </a:moveTo>
                    <a:lnTo>
                      <a:pt x="1" y="413"/>
                    </a:lnTo>
                    <a:lnTo>
                      <a:pt x="349" y="413"/>
                    </a:lnTo>
                    <a:lnTo>
                      <a:pt x="349" y="1870"/>
                    </a:lnTo>
                    <a:lnTo>
                      <a:pt x="824" y="1870"/>
                    </a:lnTo>
                    <a:lnTo>
                      <a:pt x="824" y="1"/>
                    </a:ln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775;p28">
                <a:extLst>
                  <a:ext uri="{FF2B5EF4-FFF2-40B4-BE49-F238E27FC236}">
                    <a16:creationId xmlns:a16="http://schemas.microsoft.com/office/drawing/2014/main" id="{0E043F23-D99C-4E90-880C-E04D448199BB}"/>
                  </a:ext>
                </a:extLst>
              </p:cNvPr>
              <p:cNvSpPr/>
              <p:nvPr/>
            </p:nvSpPr>
            <p:spPr>
              <a:xfrm>
                <a:off x="1453288" y="1302340"/>
                <a:ext cx="33776" cy="38981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1902" extrusionOk="0">
                    <a:moveTo>
                      <a:pt x="824" y="349"/>
                    </a:moveTo>
                    <a:cubicBezTo>
                      <a:pt x="919" y="349"/>
                      <a:pt x="1014" y="413"/>
                      <a:pt x="1078" y="508"/>
                    </a:cubicBezTo>
                    <a:cubicBezTo>
                      <a:pt x="1109" y="603"/>
                      <a:pt x="1141" y="729"/>
                      <a:pt x="1141" y="951"/>
                    </a:cubicBezTo>
                    <a:cubicBezTo>
                      <a:pt x="1141" y="1141"/>
                      <a:pt x="1109" y="1300"/>
                      <a:pt x="1078" y="1395"/>
                    </a:cubicBezTo>
                    <a:cubicBezTo>
                      <a:pt x="1014" y="1490"/>
                      <a:pt x="919" y="1522"/>
                      <a:pt x="824" y="1522"/>
                    </a:cubicBezTo>
                    <a:cubicBezTo>
                      <a:pt x="697" y="1522"/>
                      <a:pt x="602" y="1490"/>
                      <a:pt x="571" y="1395"/>
                    </a:cubicBezTo>
                    <a:cubicBezTo>
                      <a:pt x="507" y="1300"/>
                      <a:pt x="476" y="1141"/>
                      <a:pt x="476" y="951"/>
                    </a:cubicBezTo>
                    <a:cubicBezTo>
                      <a:pt x="476" y="729"/>
                      <a:pt x="507" y="603"/>
                      <a:pt x="571" y="508"/>
                    </a:cubicBezTo>
                    <a:cubicBezTo>
                      <a:pt x="602" y="413"/>
                      <a:pt x="697" y="349"/>
                      <a:pt x="824" y="349"/>
                    </a:cubicBezTo>
                    <a:close/>
                    <a:moveTo>
                      <a:pt x="824" y="1"/>
                    </a:moveTo>
                    <a:cubicBezTo>
                      <a:pt x="539" y="1"/>
                      <a:pt x="349" y="96"/>
                      <a:pt x="190" y="254"/>
                    </a:cubicBezTo>
                    <a:cubicBezTo>
                      <a:pt x="64" y="413"/>
                      <a:pt x="0" y="634"/>
                      <a:pt x="0" y="951"/>
                    </a:cubicBezTo>
                    <a:cubicBezTo>
                      <a:pt x="0" y="1236"/>
                      <a:pt x="64" y="1490"/>
                      <a:pt x="190" y="1648"/>
                    </a:cubicBezTo>
                    <a:cubicBezTo>
                      <a:pt x="349" y="1807"/>
                      <a:pt x="539" y="1902"/>
                      <a:pt x="824" y="1902"/>
                    </a:cubicBezTo>
                    <a:cubicBezTo>
                      <a:pt x="1078" y="1902"/>
                      <a:pt x="1268" y="1807"/>
                      <a:pt x="1426" y="1648"/>
                    </a:cubicBezTo>
                    <a:cubicBezTo>
                      <a:pt x="1553" y="1490"/>
                      <a:pt x="1648" y="1236"/>
                      <a:pt x="1648" y="951"/>
                    </a:cubicBezTo>
                    <a:cubicBezTo>
                      <a:pt x="1648" y="634"/>
                      <a:pt x="1553" y="413"/>
                      <a:pt x="1426" y="254"/>
                    </a:cubicBezTo>
                    <a:cubicBezTo>
                      <a:pt x="1268" y="96"/>
                      <a:pt x="1078" y="1"/>
                      <a:pt x="824" y="1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776;p28">
                <a:extLst>
                  <a:ext uri="{FF2B5EF4-FFF2-40B4-BE49-F238E27FC236}">
                    <a16:creationId xmlns:a16="http://schemas.microsoft.com/office/drawing/2014/main" id="{9659D9B2-6666-43F7-9AEB-DBBCAF13D775}"/>
                  </a:ext>
                </a:extLst>
              </p:cNvPr>
              <p:cNvSpPr/>
              <p:nvPr/>
            </p:nvSpPr>
            <p:spPr>
              <a:xfrm>
                <a:off x="1492181" y="1315333"/>
                <a:ext cx="9756" cy="25988"/>
              </a:xfrm>
              <a:custGeom>
                <a:avLst/>
                <a:gdLst/>
                <a:ahLst/>
                <a:cxnLst/>
                <a:rect l="l" t="t" r="r" b="b"/>
                <a:pathLst>
                  <a:path w="476" h="1268" extrusionOk="0">
                    <a:moveTo>
                      <a:pt x="222" y="0"/>
                    </a:moveTo>
                    <a:cubicBezTo>
                      <a:pt x="159" y="0"/>
                      <a:pt x="127" y="32"/>
                      <a:pt x="63" y="64"/>
                    </a:cubicBezTo>
                    <a:cubicBezTo>
                      <a:pt x="32" y="127"/>
                      <a:pt x="0" y="191"/>
                      <a:pt x="0" y="254"/>
                    </a:cubicBezTo>
                    <a:cubicBezTo>
                      <a:pt x="0" y="317"/>
                      <a:pt x="32" y="381"/>
                      <a:pt x="63" y="412"/>
                    </a:cubicBezTo>
                    <a:cubicBezTo>
                      <a:pt x="127" y="444"/>
                      <a:pt x="159" y="476"/>
                      <a:pt x="222" y="476"/>
                    </a:cubicBezTo>
                    <a:cubicBezTo>
                      <a:pt x="317" y="476"/>
                      <a:pt x="349" y="444"/>
                      <a:pt x="412" y="412"/>
                    </a:cubicBezTo>
                    <a:cubicBezTo>
                      <a:pt x="444" y="381"/>
                      <a:pt x="475" y="317"/>
                      <a:pt x="475" y="254"/>
                    </a:cubicBezTo>
                    <a:cubicBezTo>
                      <a:pt x="475" y="191"/>
                      <a:pt x="444" y="127"/>
                      <a:pt x="412" y="64"/>
                    </a:cubicBezTo>
                    <a:cubicBezTo>
                      <a:pt x="349" y="32"/>
                      <a:pt x="317" y="0"/>
                      <a:pt x="222" y="0"/>
                    </a:cubicBezTo>
                    <a:close/>
                    <a:moveTo>
                      <a:pt x="222" y="793"/>
                    </a:moveTo>
                    <a:cubicBezTo>
                      <a:pt x="159" y="793"/>
                      <a:pt x="127" y="824"/>
                      <a:pt x="63" y="856"/>
                    </a:cubicBezTo>
                    <a:cubicBezTo>
                      <a:pt x="32" y="919"/>
                      <a:pt x="0" y="951"/>
                      <a:pt x="0" y="1014"/>
                    </a:cubicBezTo>
                    <a:cubicBezTo>
                      <a:pt x="0" y="1109"/>
                      <a:pt x="32" y="1141"/>
                      <a:pt x="63" y="1205"/>
                    </a:cubicBezTo>
                    <a:cubicBezTo>
                      <a:pt x="127" y="1236"/>
                      <a:pt x="159" y="1268"/>
                      <a:pt x="222" y="1268"/>
                    </a:cubicBezTo>
                    <a:cubicBezTo>
                      <a:pt x="317" y="1268"/>
                      <a:pt x="349" y="1236"/>
                      <a:pt x="412" y="1205"/>
                    </a:cubicBezTo>
                    <a:cubicBezTo>
                      <a:pt x="444" y="1141"/>
                      <a:pt x="475" y="1109"/>
                      <a:pt x="475" y="1014"/>
                    </a:cubicBezTo>
                    <a:cubicBezTo>
                      <a:pt x="475" y="951"/>
                      <a:pt x="444" y="919"/>
                      <a:pt x="412" y="856"/>
                    </a:cubicBezTo>
                    <a:cubicBezTo>
                      <a:pt x="349" y="824"/>
                      <a:pt x="317" y="793"/>
                      <a:pt x="222" y="793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777;p28">
                <a:extLst>
                  <a:ext uri="{FF2B5EF4-FFF2-40B4-BE49-F238E27FC236}">
                    <a16:creationId xmlns:a16="http://schemas.microsoft.com/office/drawing/2014/main" id="{4215AE38-A7F5-484F-ACF6-5BABCD07C600}"/>
                  </a:ext>
                </a:extLst>
              </p:cNvPr>
              <p:cNvSpPr/>
              <p:nvPr/>
            </p:nvSpPr>
            <p:spPr>
              <a:xfrm>
                <a:off x="1508553" y="1302340"/>
                <a:ext cx="16908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825" h="1871" extrusionOk="0">
                    <a:moveTo>
                      <a:pt x="0" y="1"/>
                    </a:moveTo>
                    <a:lnTo>
                      <a:pt x="0" y="413"/>
                    </a:lnTo>
                    <a:lnTo>
                      <a:pt x="349" y="413"/>
                    </a:lnTo>
                    <a:lnTo>
                      <a:pt x="349" y="1870"/>
                    </a:lnTo>
                    <a:lnTo>
                      <a:pt x="824" y="1870"/>
                    </a:lnTo>
                    <a:lnTo>
                      <a:pt x="824" y="1"/>
                    </a:ln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778;p28">
                <a:extLst>
                  <a:ext uri="{FF2B5EF4-FFF2-40B4-BE49-F238E27FC236}">
                    <a16:creationId xmlns:a16="http://schemas.microsoft.com/office/drawing/2014/main" id="{484F31E1-DD82-4900-A3E1-6897082BE2DE}"/>
                  </a:ext>
                </a:extLst>
              </p:cNvPr>
              <p:cNvSpPr/>
              <p:nvPr/>
            </p:nvSpPr>
            <p:spPr>
              <a:xfrm>
                <a:off x="1537123" y="1302340"/>
                <a:ext cx="29902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871" extrusionOk="0">
                    <a:moveTo>
                      <a:pt x="761" y="1"/>
                    </a:moveTo>
                    <a:cubicBezTo>
                      <a:pt x="508" y="1"/>
                      <a:pt x="254" y="96"/>
                      <a:pt x="1" y="286"/>
                    </a:cubicBezTo>
                    <a:lnTo>
                      <a:pt x="191" y="634"/>
                    </a:lnTo>
                    <a:cubicBezTo>
                      <a:pt x="254" y="571"/>
                      <a:pt x="349" y="508"/>
                      <a:pt x="444" y="444"/>
                    </a:cubicBezTo>
                    <a:cubicBezTo>
                      <a:pt x="539" y="413"/>
                      <a:pt x="603" y="381"/>
                      <a:pt x="698" y="381"/>
                    </a:cubicBezTo>
                    <a:cubicBezTo>
                      <a:pt x="761" y="381"/>
                      <a:pt x="825" y="413"/>
                      <a:pt x="856" y="444"/>
                    </a:cubicBezTo>
                    <a:cubicBezTo>
                      <a:pt x="888" y="476"/>
                      <a:pt x="888" y="508"/>
                      <a:pt x="888" y="539"/>
                    </a:cubicBezTo>
                    <a:cubicBezTo>
                      <a:pt x="888" y="603"/>
                      <a:pt x="888" y="634"/>
                      <a:pt x="856" y="698"/>
                    </a:cubicBezTo>
                    <a:cubicBezTo>
                      <a:pt x="825" y="761"/>
                      <a:pt x="761" y="793"/>
                      <a:pt x="729" y="856"/>
                    </a:cubicBezTo>
                    <a:lnTo>
                      <a:pt x="32" y="1553"/>
                    </a:lnTo>
                    <a:lnTo>
                      <a:pt x="64" y="1870"/>
                    </a:lnTo>
                    <a:lnTo>
                      <a:pt x="1458" y="1870"/>
                    </a:lnTo>
                    <a:lnTo>
                      <a:pt x="1458" y="1490"/>
                    </a:lnTo>
                    <a:lnTo>
                      <a:pt x="666" y="1490"/>
                    </a:lnTo>
                    <a:lnTo>
                      <a:pt x="1046" y="1110"/>
                    </a:lnTo>
                    <a:cubicBezTo>
                      <a:pt x="1173" y="983"/>
                      <a:pt x="1268" y="888"/>
                      <a:pt x="1332" y="793"/>
                    </a:cubicBezTo>
                    <a:cubicBezTo>
                      <a:pt x="1395" y="666"/>
                      <a:pt x="1427" y="571"/>
                      <a:pt x="1427" y="476"/>
                    </a:cubicBezTo>
                    <a:cubicBezTo>
                      <a:pt x="1427" y="381"/>
                      <a:pt x="1395" y="286"/>
                      <a:pt x="1332" y="222"/>
                    </a:cubicBezTo>
                    <a:cubicBezTo>
                      <a:pt x="1268" y="159"/>
                      <a:pt x="1205" y="96"/>
                      <a:pt x="1110" y="64"/>
                    </a:cubicBezTo>
                    <a:cubicBezTo>
                      <a:pt x="1015" y="1"/>
                      <a:pt x="888" y="1"/>
                      <a:pt x="761" y="1"/>
                    </a:cubicBezTo>
                    <a:close/>
                  </a:path>
                </a:pathLst>
              </a:custGeom>
              <a:solidFill>
                <a:srgbClr val="636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" name="Google Shape;1779;p28">
              <a:extLst>
                <a:ext uri="{FF2B5EF4-FFF2-40B4-BE49-F238E27FC236}">
                  <a16:creationId xmlns:a16="http://schemas.microsoft.com/office/drawing/2014/main" id="{9CC2B986-F951-4782-A2CB-9A7EB4B9F936}"/>
                </a:ext>
              </a:extLst>
            </p:cNvPr>
            <p:cNvSpPr/>
            <p:nvPr/>
          </p:nvSpPr>
          <p:spPr>
            <a:xfrm>
              <a:off x="2742414" y="1301049"/>
              <a:ext cx="88333" cy="44187"/>
            </a:xfrm>
            <a:custGeom>
              <a:avLst/>
              <a:gdLst/>
              <a:ahLst/>
              <a:cxnLst/>
              <a:rect l="l" t="t" r="r" b="b"/>
              <a:pathLst>
                <a:path w="4310" h="2156" extrusionOk="0">
                  <a:moveTo>
                    <a:pt x="3707" y="159"/>
                  </a:moveTo>
                  <a:cubicBezTo>
                    <a:pt x="3961" y="159"/>
                    <a:pt x="4151" y="381"/>
                    <a:pt x="4151" y="602"/>
                  </a:cubicBezTo>
                  <a:lnTo>
                    <a:pt x="4151" y="1553"/>
                  </a:lnTo>
                  <a:cubicBezTo>
                    <a:pt x="4151" y="1775"/>
                    <a:pt x="3961" y="1997"/>
                    <a:pt x="3707" y="1997"/>
                  </a:cubicBezTo>
                  <a:lnTo>
                    <a:pt x="602" y="1997"/>
                  </a:lnTo>
                  <a:cubicBezTo>
                    <a:pt x="349" y="1997"/>
                    <a:pt x="158" y="1775"/>
                    <a:pt x="158" y="1553"/>
                  </a:cubicBezTo>
                  <a:lnTo>
                    <a:pt x="158" y="602"/>
                  </a:lnTo>
                  <a:cubicBezTo>
                    <a:pt x="158" y="381"/>
                    <a:pt x="349" y="159"/>
                    <a:pt x="602" y="159"/>
                  </a:cubicBezTo>
                  <a:close/>
                  <a:moveTo>
                    <a:pt x="602" y="0"/>
                  </a:moveTo>
                  <a:cubicBezTo>
                    <a:pt x="254" y="0"/>
                    <a:pt x="0" y="285"/>
                    <a:pt x="0" y="602"/>
                  </a:cubicBezTo>
                  <a:lnTo>
                    <a:pt x="0" y="1553"/>
                  </a:lnTo>
                  <a:cubicBezTo>
                    <a:pt x="0" y="1870"/>
                    <a:pt x="254" y="2155"/>
                    <a:pt x="602" y="2155"/>
                  </a:cubicBezTo>
                  <a:lnTo>
                    <a:pt x="3707" y="2155"/>
                  </a:lnTo>
                  <a:cubicBezTo>
                    <a:pt x="4056" y="2155"/>
                    <a:pt x="4310" y="1870"/>
                    <a:pt x="4310" y="1553"/>
                  </a:cubicBezTo>
                  <a:lnTo>
                    <a:pt x="4310" y="602"/>
                  </a:lnTo>
                  <a:cubicBezTo>
                    <a:pt x="4310" y="285"/>
                    <a:pt x="4056" y="0"/>
                    <a:pt x="3707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780;p28">
              <a:extLst>
                <a:ext uri="{FF2B5EF4-FFF2-40B4-BE49-F238E27FC236}">
                  <a16:creationId xmlns:a16="http://schemas.microsoft.com/office/drawing/2014/main" id="{2F5DBB3A-B4DA-43D0-BE81-505CEA82D29D}"/>
                </a:ext>
              </a:extLst>
            </p:cNvPr>
            <p:cNvSpPr/>
            <p:nvPr/>
          </p:nvSpPr>
          <p:spPr>
            <a:xfrm>
              <a:off x="2751493" y="1307545"/>
              <a:ext cx="64969" cy="31193"/>
            </a:xfrm>
            <a:custGeom>
              <a:avLst/>
              <a:gdLst/>
              <a:ahLst/>
              <a:cxnLst/>
              <a:rect l="l" t="t" r="r" b="b"/>
              <a:pathLst>
                <a:path w="3170" h="1522" extrusionOk="0">
                  <a:moveTo>
                    <a:pt x="413" y="0"/>
                  </a:moveTo>
                  <a:cubicBezTo>
                    <a:pt x="159" y="0"/>
                    <a:pt x="1" y="190"/>
                    <a:pt x="1" y="412"/>
                  </a:cubicBezTo>
                  <a:lnTo>
                    <a:pt x="1" y="1109"/>
                  </a:lnTo>
                  <a:cubicBezTo>
                    <a:pt x="1" y="1331"/>
                    <a:pt x="159" y="1521"/>
                    <a:pt x="413" y="1521"/>
                  </a:cubicBezTo>
                  <a:lnTo>
                    <a:pt x="2757" y="1521"/>
                  </a:lnTo>
                  <a:cubicBezTo>
                    <a:pt x="3011" y="1521"/>
                    <a:pt x="3169" y="1331"/>
                    <a:pt x="3169" y="1109"/>
                  </a:cubicBezTo>
                  <a:lnTo>
                    <a:pt x="3169" y="412"/>
                  </a:lnTo>
                  <a:cubicBezTo>
                    <a:pt x="3169" y="190"/>
                    <a:pt x="3011" y="0"/>
                    <a:pt x="2757" y="0"/>
                  </a:cubicBez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781;p28">
              <a:extLst>
                <a:ext uri="{FF2B5EF4-FFF2-40B4-BE49-F238E27FC236}">
                  <a16:creationId xmlns:a16="http://schemas.microsoft.com/office/drawing/2014/main" id="{A9F2FFC9-C47E-4DCD-944B-4103D65E7AA4}"/>
                </a:ext>
              </a:extLst>
            </p:cNvPr>
            <p:cNvSpPr/>
            <p:nvPr/>
          </p:nvSpPr>
          <p:spPr>
            <a:xfrm>
              <a:off x="2827488" y="1312075"/>
              <a:ext cx="11047" cy="22114"/>
            </a:xfrm>
            <a:custGeom>
              <a:avLst/>
              <a:gdLst/>
              <a:ahLst/>
              <a:cxnLst/>
              <a:rect l="l" t="t" r="r" b="b"/>
              <a:pathLst>
                <a:path w="539" h="1079" extrusionOk="0">
                  <a:moveTo>
                    <a:pt x="380" y="191"/>
                  </a:moveTo>
                  <a:lnTo>
                    <a:pt x="380" y="888"/>
                  </a:lnTo>
                  <a:lnTo>
                    <a:pt x="159" y="888"/>
                  </a:lnTo>
                  <a:lnTo>
                    <a:pt x="159" y="191"/>
                  </a:lnTo>
                  <a:close/>
                  <a:moveTo>
                    <a:pt x="0" y="1"/>
                  </a:moveTo>
                  <a:lnTo>
                    <a:pt x="0" y="1078"/>
                  </a:lnTo>
                  <a:lnTo>
                    <a:pt x="539" y="1078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63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AD70802-2D2B-456D-B17F-1681B0B15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501" y="1977591"/>
            <a:ext cx="1405965" cy="2757254"/>
          </a:xfrm>
          <a:prstGeom prst="rect">
            <a:avLst/>
          </a:prstGeom>
        </p:spPr>
      </p:pic>
      <p:grpSp>
        <p:nvGrpSpPr>
          <p:cNvPr id="165" name="Google Shape;377;p37">
            <a:extLst>
              <a:ext uri="{FF2B5EF4-FFF2-40B4-BE49-F238E27FC236}">
                <a16:creationId xmlns:a16="http://schemas.microsoft.com/office/drawing/2014/main" id="{32704BF4-B499-4A00-A3CF-8F919E1A0BF0}"/>
              </a:ext>
            </a:extLst>
          </p:cNvPr>
          <p:cNvGrpSpPr/>
          <p:nvPr/>
        </p:nvGrpSpPr>
        <p:grpSpPr>
          <a:xfrm>
            <a:off x="8218950" y="4241677"/>
            <a:ext cx="1310710" cy="1266950"/>
            <a:chOff x="6644304" y="3073628"/>
            <a:chExt cx="576302" cy="511871"/>
          </a:xfrm>
        </p:grpSpPr>
        <p:sp>
          <p:nvSpPr>
            <p:cNvPr id="166" name="Google Shape;378;p37">
              <a:extLst>
                <a:ext uri="{FF2B5EF4-FFF2-40B4-BE49-F238E27FC236}">
                  <a16:creationId xmlns:a16="http://schemas.microsoft.com/office/drawing/2014/main" id="{41648C8F-7A96-4EEF-B8CD-84783C9FC166}"/>
                </a:ext>
              </a:extLst>
            </p:cNvPr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67" name="Google Shape;379;p37">
              <a:extLst>
                <a:ext uri="{FF2B5EF4-FFF2-40B4-BE49-F238E27FC236}">
                  <a16:creationId xmlns:a16="http://schemas.microsoft.com/office/drawing/2014/main" id="{EF67EF2F-A923-4E7A-BD91-E1B77B196410}"/>
                </a:ext>
              </a:extLst>
            </p:cNvPr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171" name="Google Shape;380;p37">
                <a:extLst>
                  <a:ext uri="{FF2B5EF4-FFF2-40B4-BE49-F238E27FC236}">
                    <a16:creationId xmlns:a16="http://schemas.microsoft.com/office/drawing/2014/main" id="{8BA0DA67-3BA0-4ACF-ADB0-A04394F9C2B0}"/>
                  </a:ext>
                </a:extLst>
              </p:cNvPr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avLst/>
                <a:gdLst/>
                <a:ahLst/>
                <a:cxnLst/>
                <a:rect l="l" t="t" r="r" b="b"/>
                <a:pathLst>
                  <a:path w="41379" h="54723" extrusionOk="0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381;p37">
                <a:extLst>
                  <a:ext uri="{FF2B5EF4-FFF2-40B4-BE49-F238E27FC236}">
                    <a16:creationId xmlns:a16="http://schemas.microsoft.com/office/drawing/2014/main" id="{B8A6038E-16AF-4338-9836-743FE3C83437}"/>
                  </a:ext>
                </a:extLst>
              </p:cNvPr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avLst/>
                <a:gdLst/>
                <a:ahLst/>
                <a:cxnLst/>
                <a:rect l="l" t="t" r="r" b="b"/>
                <a:pathLst>
                  <a:path w="33022" h="36872" extrusionOk="0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382;p37">
                <a:extLst>
                  <a:ext uri="{FF2B5EF4-FFF2-40B4-BE49-F238E27FC236}">
                    <a16:creationId xmlns:a16="http://schemas.microsoft.com/office/drawing/2014/main" id="{17E37DB0-81DE-4AD9-95AA-122BCFCC27BB}"/>
                  </a:ext>
                </a:extLst>
              </p:cNvPr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26421" extrusionOk="0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383;p37">
                <a:extLst>
                  <a:ext uri="{FF2B5EF4-FFF2-40B4-BE49-F238E27FC236}">
                    <a16:creationId xmlns:a16="http://schemas.microsoft.com/office/drawing/2014/main" id="{A0E953B1-CE33-4A59-B040-CE0DAE11FC9A}"/>
                  </a:ext>
                </a:extLst>
              </p:cNvPr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2026" extrusionOk="0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384;p37">
                <a:extLst>
                  <a:ext uri="{FF2B5EF4-FFF2-40B4-BE49-F238E27FC236}">
                    <a16:creationId xmlns:a16="http://schemas.microsoft.com/office/drawing/2014/main" id="{8410E57F-BF6B-4E1E-A4B9-14881263E9BF}"/>
                  </a:ext>
                </a:extLst>
              </p:cNvPr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467" extrusionOk="0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8" name="Google Shape;385;p37">
              <a:extLst>
                <a:ext uri="{FF2B5EF4-FFF2-40B4-BE49-F238E27FC236}">
                  <a16:creationId xmlns:a16="http://schemas.microsoft.com/office/drawing/2014/main" id="{B5470800-75C1-4D65-8D3A-D060998D5267}"/>
                </a:ext>
              </a:extLst>
            </p:cNvPr>
            <p:cNvSpPr/>
            <p:nvPr/>
          </p:nvSpPr>
          <p:spPr>
            <a:xfrm>
              <a:off x="6867451" y="3073651"/>
              <a:ext cx="102383" cy="56919"/>
            </a:xfrm>
            <a:custGeom>
              <a:avLst/>
              <a:gdLst/>
              <a:ahLst/>
              <a:cxnLst/>
              <a:rect l="l" t="t" r="r" b="b"/>
              <a:pathLst>
                <a:path w="17744" h="9869" extrusionOk="0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86;p37">
              <a:extLst>
                <a:ext uri="{FF2B5EF4-FFF2-40B4-BE49-F238E27FC236}">
                  <a16:creationId xmlns:a16="http://schemas.microsoft.com/office/drawing/2014/main" id="{A21C2A02-B5D4-4DDC-9544-2895B715B9C8}"/>
                </a:ext>
              </a:extLst>
            </p:cNvPr>
            <p:cNvSpPr/>
            <p:nvPr/>
          </p:nvSpPr>
          <p:spPr>
            <a:xfrm>
              <a:off x="7069097" y="3119476"/>
              <a:ext cx="78535" cy="76898"/>
            </a:xfrm>
            <a:custGeom>
              <a:avLst/>
              <a:gdLst/>
              <a:ahLst/>
              <a:cxnLst/>
              <a:rect l="l" t="t" r="r" b="b"/>
              <a:pathLst>
                <a:path w="13611" h="13333" extrusionOk="0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87;p37">
              <a:extLst>
                <a:ext uri="{FF2B5EF4-FFF2-40B4-BE49-F238E27FC236}">
                  <a16:creationId xmlns:a16="http://schemas.microsoft.com/office/drawing/2014/main" id="{574B7AFE-FFCD-4DFB-854E-206F5678FD76}"/>
                </a:ext>
              </a:extLst>
            </p:cNvPr>
            <p:cNvSpPr/>
            <p:nvPr/>
          </p:nvSpPr>
          <p:spPr>
            <a:xfrm>
              <a:off x="6946266" y="3181844"/>
              <a:ext cx="21095" cy="14742"/>
            </a:xfrm>
            <a:custGeom>
              <a:avLst/>
              <a:gdLst/>
              <a:ahLst/>
              <a:cxnLst/>
              <a:rect l="l" t="t" r="r" b="b"/>
              <a:pathLst>
                <a:path w="3656" h="2556" extrusionOk="0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" name="Google Shape;574;p51">
            <a:extLst>
              <a:ext uri="{FF2B5EF4-FFF2-40B4-BE49-F238E27FC236}">
                <a16:creationId xmlns:a16="http://schemas.microsoft.com/office/drawing/2014/main" id="{8B76567A-1D6E-4FD0-A5CC-8106BDD79FFA}"/>
              </a:ext>
            </a:extLst>
          </p:cNvPr>
          <p:cNvSpPr txBox="1">
            <a:spLocks/>
          </p:cNvSpPr>
          <p:nvPr/>
        </p:nvSpPr>
        <p:spPr>
          <a:xfrm>
            <a:off x="1066897" y="1048506"/>
            <a:ext cx="308400" cy="530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Berlin Sans FB Demi" panose="020E0802020502020306" pitchFamily="34" charset="0"/>
              </a:rPr>
              <a:t>1</a:t>
            </a:r>
          </a:p>
        </p:txBody>
      </p:sp>
      <p:sp>
        <p:nvSpPr>
          <p:cNvPr id="188" name="Google Shape;574;p51">
            <a:extLst>
              <a:ext uri="{FF2B5EF4-FFF2-40B4-BE49-F238E27FC236}">
                <a16:creationId xmlns:a16="http://schemas.microsoft.com/office/drawing/2014/main" id="{7AD59D46-CACE-48A7-95AA-16DD2AE5D90F}"/>
              </a:ext>
            </a:extLst>
          </p:cNvPr>
          <p:cNvSpPr txBox="1">
            <a:spLocks/>
          </p:cNvSpPr>
          <p:nvPr/>
        </p:nvSpPr>
        <p:spPr>
          <a:xfrm>
            <a:off x="3707264" y="1083486"/>
            <a:ext cx="389536" cy="530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Rockwell Extra Bold" panose="02060903040505020403" pitchFamily="18" charset="0"/>
              </a:rPr>
              <a:t>2</a:t>
            </a:r>
          </a:p>
        </p:txBody>
      </p:sp>
      <p:sp>
        <p:nvSpPr>
          <p:cNvPr id="189" name="Google Shape;574;p51">
            <a:extLst>
              <a:ext uri="{FF2B5EF4-FFF2-40B4-BE49-F238E27FC236}">
                <a16:creationId xmlns:a16="http://schemas.microsoft.com/office/drawing/2014/main" id="{1D5221D1-19C9-493A-BAD7-CFE8AEE6A2CB}"/>
              </a:ext>
            </a:extLst>
          </p:cNvPr>
          <p:cNvSpPr txBox="1">
            <a:spLocks/>
          </p:cNvSpPr>
          <p:nvPr/>
        </p:nvSpPr>
        <p:spPr>
          <a:xfrm>
            <a:off x="4966553" y="1035459"/>
            <a:ext cx="308400" cy="530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90" name="Google Shape;574;p51">
            <a:extLst>
              <a:ext uri="{FF2B5EF4-FFF2-40B4-BE49-F238E27FC236}">
                <a16:creationId xmlns:a16="http://schemas.microsoft.com/office/drawing/2014/main" id="{85E494D4-DC43-458E-9591-E86C2E91BD7D}"/>
              </a:ext>
            </a:extLst>
          </p:cNvPr>
          <p:cNvSpPr txBox="1">
            <a:spLocks/>
          </p:cNvSpPr>
          <p:nvPr/>
        </p:nvSpPr>
        <p:spPr>
          <a:xfrm>
            <a:off x="6605162" y="1048506"/>
            <a:ext cx="308400" cy="530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Berlin Sans FB Demi" panose="020E0802020502020306" pitchFamily="34" charset="0"/>
              </a:rPr>
              <a:t>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F2F6B-998E-4DC5-A912-B1EF5370B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028" y="1960450"/>
            <a:ext cx="1390693" cy="27414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FD7640-A1C7-42A5-B4DC-FDF739F1FD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1754" y="2073120"/>
            <a:ext cx="1347820" cy="260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39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6"/>
          <p:cNvSpPr txBox="1">
            <a:spLocks noGrp="1"/>
          </p:cNvSpPr>
          <p:nvPr>
            <p:ph type="subTitle" idx="1"/>
          </p:nvPr>
        </p:nvSpPr>
        <p:spPr>
          <a:xfrm flipH="1">
            <a:off x="842491" y="2602125"/>
            <a:ext cx="2841317" cy="3520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dirty="0">
                <a:solidFill>
                  <a:schemeClr val="accent6">
                    <a:lumMod val="50000"/>
                  </a:schemeClr>
                </a:solidFill>
                <a:effectLst/>
                <a:latin typeface="Agency FB" panose="020B0503020202020204" pitchFamily="34" charset="0"/>
              </a:rPr>
              <a:t>“Unveiling the Heartbeat of Your City”</a:t>
            </a:r>
            <a:endParaRPr sz="1600" b="1" dirty="0">
              <a:solidFill>
                <a:schemeClr val="accent6">
                  <a:lumMod val="5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491" name="Google Shape;491;p46"/>
          <p:cNvSpPr txBox="1">
            <a:spLocks noGrp="1"/>
          </p:cNvSpPr>
          <p:nvPr>
            <p:ph type="title"/>
          </p:nvPr>
        </p:nvSpPr>
        <p:spPr>
          <a:xfrm flipH="1">
            <a:off x="1035534" y="1966213"/>
            <a:ext cx="2455232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DASHBOARD</a:t>
            </a:r>
            <a:endParaRPr dirty="0">
              <a:solidFill>
                <a:schemeClr val="accent1">
                  <a:lumMod val="20000"/>
                  <a:lumOff val="80000"/>
                </a:schemeClr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492" name="Google Shape;492;p46"/>
          <p:cNvGrpSpPr/>
          <p:nvPr/>
        </p:nvGrpSpPr>
        <p:grpSpPr>
          <a:xfrm>
            <a:off x="6565307" y="1107613"/>
            <a:ext cx="1630485" cy="2787880"/>
            <a:chOff x="2456528" y="195067"/>
            <a:chExt cx="3057350" cy="5198950"/>
          </a:xfrm>
        </p:grpSpPr>
        <p:sp>
          <p:nvSpPr>
            <p:cNvPr id="493" name="Google Shape;493;p46"/>
            <p:cNvSpPr/>
            <p:nvPr/>
          </p:nvSpPr>
          <p:spPr>
            <a:xfrm>
              <a:off x="2456528" y="195067"/>
              <a:ext cx="3057350" cy="5198950"/>
            </a:xfrm>
            <a:custGeom>
              <a:avLst/>
              <a:gdLst/>
              <a:ahLst/>
              <a:cxnLst/>
              <a:rect l="l" t="t" r="r" b="b"/>
              <a:pathLst>
                <a:path w="122294" h="207958" extrusionOk="0">
                  <a:moveTo>
                    <a:pt x="9670" y="0"/>
                  </a:moveTo>
                  <a:cubicBezTo>
                    <a:pt x="4323" y="0"/>
                    <a:pt x="0" y="4323"/>
                    <a:pt x="0" y="9670"/>
                  </a:cubicBezTo>
                  <a:lnTo>
                    <a:pt x="0" y="198288"/>
                  </a:lnTo>
                  <a:cubicBezTo>
                    <a:pt x="0" y="203634"/>
                    <a:pt x="4323" y="207957"/>
                    <a:pt x="9670" y="207957"/>
                  </a:cubicBezTo>
                  <a:lnTo>
                    <a:pt x="112624" y="207957"/>
                  </a:lnTo>
                  <a:cubicBezTo>
                    <a:pt x="117971" y="207957"/>
                    <a:pt x="122294" y="203634"/>
                    <a:pt x="122294" y="198288"/>
                  </a:cubicBezTo>
                  <a:lnTo>
                    <a:pt x="122294" y="9670"/>
                  </a:lnTo>
                  <a:cubicBezTo>
                    <a:pt x="122294" y="4323"/>
                    <a:pt x="117971" y="0"/>
                    <a:pt x="112624" y="0"/>
                  </a:cubicBezTo>
                  <a:close/>
                </a:path>
              </a:pathLst>
            </a:custGeom>
            <a:solidFill>
              <a:srgbClr val="B1BF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" name="Google Shape;494;p46"/>
            <p:cNvSpPr/>
            <p:nvPr/>
          </p:nvSpPr>
          <p:spPr>
            <a:xfrm>
              <a:off x="2456528" y="728204"/>
              <a:ext cx="3057350" cy="4510699"/>
            </a:xfrm>
            <a:custGeom>
              <a:avLst/>
              <a:gdLst/>
              <a:ahLst/>
              <a:cxnLst/>
              <a:rect l="l" t="t" r="r" b="b"/>
              <a:pathLst>
                <a:path w="122294" h="180428" extrusionOk="0">
                  <a:moveTo>
                    <a:pt x="0" y="1"/>
                  </a:moveTo>
                  <a:lnTo>
                    <a:pt x="0" y="180428"/>
                  </a:lnTo>
                  <a:lnTo>
                    <a:pt x="122294" y="180428"/>
                  </a:lnTo>
                  <a:lnTo>
                    <a:pt x="1222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6"/>
            <p:cNvSpPr/>
            <p:nvPr/>
          </p:nvSpPr>
          <p:spPr>
            <a:xfrm>
              <a:off x="4449687" y="466415"/>
              <a:ext cx="123911" cy="133111"/>
            </a:xfrm>
            <a:custGeom>
              <a:avLst/>
              <a:gdLst/>
              <a:ahLst/>
              <a:cxnLst/>
              <a:rect l="l" t="t" r="r" b="b"/>
              <a:pathLst>
                <a:path w="5120" h="5120" extrusionOk="0">
                  <a:moveTo>
                    <a:pt x="2617" y="0"/>
                  </a:moveTo>
                  <a:cubicBezTo>
                    <a:pt x="1138" y="0"/>
                    <a:pt x="0" y="1138"/>
                    <a:pt x="0" y="2503"/>
                  </a:cubicBezTo>
                  <a:cubicBezTo>
                    <a:pt x="0" y="3982"/>
                    <a:pt x="1138" y="5119"/>
                    <a:pt x="2617" y="5119"/>
                  </a:cubicBezTo>
                  <a:cubicBezTo>
                    <a:pt x="3982" y="5119"/>
                    <a:pt x="5120" y="3982"/>
                    <a:pt x="5120" y="2503"/>
                  </a:cubicBezTo>
                  <a:cubicBezTo>
                    <a:pt x="5120" y="1138"/>
                    <a:pt x="3982" y="0"/>
                    <a:pt x="2617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6"/>
            <p:cNvSpPr/>
            <p:nvPr/>
          </p:nvSpPr>
          <p:spPr>
            <a:xfrm>
              <a:off x="3430524" y="471527"/>
              <a:ext cx="753699" cy="127999"/>
            </a:xfrm>
            <a:custGeom>
              <a:avLst/>
              <a:gdLst/>
              <a:ahLst/>
              <a:cxnLst/>
              <a:rect l="l" t="t" r="r" b="b"/>
              <a:pathLst>
                <a:path w="30148" h="5120" extrusionOk="0">
                  <a:moveTo>
                    <a:pt x="2617" y="0"/>
                  </a:moveTo>
                  <a:cubicBezTo>
                    <a:pt x="1139" y="0"/>
                    <a:pt x="1" y="1138"/>
                    <a:pt x="1" y="2503"/>
                  </a:cubicBezTo>
                  <a:cubicBezTo>
                    <a:pt x="1" y="3982"/>
                    <a:pt x="1139" y="5119"/>
                    <a:pt x="2617" y="5119"/>
                  </a:cubicBezTo>
                  <a:lnTo>
                    <a:pt x="27645" y="5119"/>
                  </a:lnTo>
                  <a:cubicBezTo>
                    <a:pt x="29010" y="5119"/>
                    <a:pt x="30148" y="3982"/>
                    <a:pt x="30148" y="2503"/>
                  </a:cubicBezTo>
                  <a:cubicBezTo>
                    <a:pt x="30148" y="1138"/>
                    <a:pt x="29010" y="0"/>
                    <a:pt x="27645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4B49D07-DF1F-4175-BA2D-0DC238344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307" y="1391935"/>
            <a:ext cx="1630485" cy="2420380"/>
          </a:xfrm>
          <a:prstGeom prst="rect">
            <a:avLst/>
          </a:prstGeom>
        </p:spPr>
      </p:pic>
      <p:grpSp>
        <p:nvGrpSpPr>
          <p:cNvPr id="12" name="Google Shape;377;p37">
            <a:extLst>
              <a:ext uri="{FF2B5EF4-FFF2-40B4-BE49-F238E27FC236}">
                <a16:creationId xmlns:a16="http://schemas.microsoft.com/office/drawing/2014/main" id="{AF3EE613-3F9F-424C-B8CF-4AFCEC61D120}"/>
              </a:ext>
            </a:extLst>
          </p:cNvPr>
          <p:cNvGrpSpPr/>
          <p:nvPr/>
        </p:nvGrpSpPr>
        <p:grpSpPr>
          <a:xfrm>
            <a:off x="8218950" y="4241677"/>
            <a:ext cx="1310710" cy="1266950"/>
            <a:chOff x="6644304" y="3073628"/>
            <a:chExt cx="576302" cy="511871"/>
          </a:xfrm>
        </p:grpSpPr>
        <p:sp>
          <p:nvSpPr>
            <p:cNvPr id="13" name="Google Shape;378;p37">
              <a:extLst>
                <a:ext uri="{FF2B5EF4-FFF2-40B4-BE49-F238E27FC236}">
                  <a16:creationId xmlns:a16="http://schemas.microsoft.com/office/drawing/2014/main" id="{38C54168-63A7-454D-B395-DE00094607C8}"/>
                </a:ext>
              </a:extLst>
            </p:cNvPr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4" name="Google Shape;379;p37">
              <a:extLst>
                <a:ext uri="{FF2B5EF4-FFF2-40B4-BE49-F238E27FC236}">
                  <a16:creationId xmlns:a16="http://schemas.microsoft.com/office/drawing/2014/main" id="{E8B6AA28-0CFD-405E-85FE-AA5E320C4339}"/>
                </a:ext>
              </a:extLst>
            </p:cNvPr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18" name="Google Shape;380;p37">
                <a:extLst>
                  <a:ext uri="{FF2B5EF4-FFF2-40B4-BE49-F238E27FC236}">
                    <a16:creationId xmlns:a16="http://schemas.microsoft.com/office/drawing/2014/main" id="{78E60EB4-15FF-4A0E-9C75-F6FF7A444A7A}"/>
                  </a:ext>
                </a:extLst>
              </p:cNvPr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avLst/>
                <a:gdLst/>
                <a:ahLst/>
                <a:cxnLst/>
                <a:rect l="l" t="t" r="r" b="b"/>
                <a:pathLst>
                  <a:path w="41379" h="54723" extrusionOk="0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381;p37">
                <a:extLst>
                  <a:ext uri="{FF2B5EF4-FFF2-40B4-BE49-F238E27FC236}">
                    <a16:creationId xmlns:a16="http://schemas.microsoft.com/office/drawing/2014/main" id="{1737A5D0-0E0C-406C-84F9-046B5484017F}"/>
                  </a:ext>
                </a:extLst>
              </p:cNvPr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avLst/>
                <a:gdLst/>
                <a:ahLst/>
                <a:cxnLst/>
                <a:rect l="l" t="t" r="r" b="b"/>
                <a:pathLst>
                  <a:path w="33022" h="36872" extrusionOk="0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382;p37">
                <a:extLst>
                  <a:ext uri="{FF2B5EF4-FFF2-40B4-BE49-F238E27FC236}">
                    <a16:creationId xmlns:a16="http://schemas.microsoft.com/office/drawing/2014/main" id="{18327606-0F90-43BE-9B79-188D296F5EB6}"/>
                  </a:ext>
                </a:extLst>
              </p:cNvPr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26421" extrusionOk="0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383;p37">
                <a:extLst>
                  <a:ext uri="{FF2B5EF4-FFF2-40B4-BE49-F238E27FC236}">
                    <a16:creationId xmlns:a16="http://schemas.microsoft.com/office/drawing/2014/main" id="{5F79AE9D-48A2-4C15-A13B-68B3D237D53E}"/>
                  </a:ext>
                </a:extLst>
              </p:cNvPr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2026" extrusionOk="0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384;p37">
                <a:extLst>
                  <a:ext uri="{FF2B5EF4-FFF2-40B4-BE49-F238E27FC236}">
                    <a16:creationId xmlns:a16="http://schemas.microsoft.com/office/drawing/2014/main" id="{DCB18B19-33FB-4FD8-A1D5-F3D760EA6D2F}"/>
                  </a:ext>
                </a:extLst>
              </p:cNvPr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467" extrusionOk="0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" name="Google Shape;385;p37">
              <a:extLst>
                <a:ext uri="{FF2B5EF4-FFF2-40B4-BE49-F238E27FC236}">
                  <a16:creationId xmlns:a16="http://schemas.microsoft.com/office/drawing/2014/main" id="{D99D4623-C90B-4CFD-9874-18101AEB44A2}"/>
                </a:ext>
              </a:extLst>
            </p:cNvPr>
            <p:cNvSpPr/>
            <p:nvPr/>
          </p:nvSpPr>
          <p:spPr>
            <a:xfrm>
              <a:off x="6867451" y="3073651"/>
              <a:ext cx="102383" cy="56919"/>
            </a:xfrm>
            <a:custGeom>
              <a:avLst/>
              <a:gdLst/>
              <a:ahLst/>
              <a:cxnLst/>
              <a:rect l="l" t="t" r="r" b="b"/>
              <a:pathLst>
                <a:path w="17744" h="9869" extrusionOk="0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86;p37">
              <a:extLst>
                <a:ext uri="{FF2B5EF4-FFF2-40B4-BE49-F238E27FC236}">
                  <a16:creationId xmlns:a16="http://schemas.microsoft.com/office/drawing/2014/main" id="{9F9864CF-FF89-49D6-9F0A-BD04D5E6F0D9}"/>
                </a:ext>
              </a:extLst>
            </p:cNvPr>
            <p:cNvSpPr/>
            <p:nvPr/>
          </p:nvSpPr>
          <p:spPr>
            <a:xfrm>
              <a:off x="7069097" y="3119476"/>
              <a:ext cx="78535" cy="76898"/>
            </a:xfrm>
            <a:custGeom>
              <a:avLst/>
              <a:gdLst/>
              <a:ahLst/>
              <a:cxnLst/>
              <a:rect l="l" t="t" r="r" b="b"/>
              <a:pathLst>
                <a:path w="13611" h="13333" extrusionOk="0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87;p37">
              <a:extLst>
                <a:ext uri="{FF2B5EF4-FFF2-40B4-BE49-F238E27FC236}">
                  <a16:creationId xmlns:a16="http://schemas.microsoft.com/office/drawing/2014/main" id="{3407610D-6F62-47F3-B524-D3E58174A1CB}"/>
                </a:ext>
              </a:extLst>
            </p:cNvPr>
            <p:cNvSpPr/>
            <p:nvPr/>
          </p:nvSpPr>
          <p:spPr>
            <a:xfrm>
              <a:off x="6946266" y="3181844"/>
              <a:ext cx="21095" cy="14742"/>
            </a:xfrm>
            <a:custGeom>
              <a:avLst/>
              <a:gdLst/>
              <a:ahLst/>
              <a:cxnLst/>
              <a:rect l="l" t="t" r="r" b="b"/>
              <a:pathLst>
                <a:path w="3656" h="2556" extrusionOk="0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490;p46">
            <a:extLst>
              <a:ext uri="{FF2B5EF4-FFF2-40B4-BE49-F238E27FC236}">
                <a16:creationId xmlns:a16="http://schemas.microsoft.com/office/drawing/2014/main" id="{EF3E27C8-0E0C-4D3C-B8AB-6A985AA19DB9}"/>
              </a:ext>
            </a:extLst>
          </p:cNvPr>
          <p:cNvSpPr txBox="1">
            <a:spLocks/>
          </p:cNvSpPr>
          <p:nvPr/>
        </p:nvSpPr>
        <p:spPr>
          <a:xfrm flipH="1">
            <a:off x="4108240" y="1608184"/>
            <a:ext cx="2976499" cy="1885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>
                <a:solidFill>
                  <a:schemeClr val="accent6"/>
                </a:solidFill>
                <a:latin typeface="Franklin Gothic Demi Cond" panose="020B0706030402020204" pitchFamily="34" charset="0"/>
              </a:rPr>
              <a:t>Our Dashboard has six features: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6"/>
                </a:solidFill>
                <a:latin typeface="Agency FB" panose="020B0503020202020204" pitchFamily="34" charset="0"/>
              </a:rPr>
              <a:t>Planning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6"/>
                </a:solidFill>
                <a:latin typeface="Agency FB" panose="020B0503020202020204" pitchFamily="34" charset="0"/>
              </a:rPr>
              <a:t>Tracking my location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6"/>
                </a:solidFill>
                <a:latin typeface="Agency FB" panose="020B0503020202020204" pitchFamily="34" charset="0"/>
              </a:rPr>
              <a:t>Necessaries near by me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6"/>
                </a:solidFill>
                <a:latin typeface="Agency FB" panose="020B0503020202020204" pitchFamily="34" charset="0"/>
              </a:rPr>
              <a:t>Tracking nearest tourist places with historical information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6"/>
                </a:solidFill>
                <a:latin typeface="Agency FB" panose="020B0503020202020204" pitchFamily="34" charset="0"/>
              </a:rPr>
              <a:t>Weather update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6"/>
                </a:solidFill>
                <a:latin typeface="Agency FB" panose="020B0503020202020204" pitchFamily="34" charset="0"/>
              </a:rPr>
              <a:t>profile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Google Shape;2610;p35"/>
          <p:cNvSpPr txBox="1">
            <a:spLocks noGrp="1"/>
          </p:cNvSpPr>
          <p:nvPr>
            <p:ph type="title"/>
          </p:nvPr>
        </p:nvSpPr>
        <p:spPr>
          <a:xfrm>
            <a:off x="83117" y="203723"/>
            <a:ext cx="660872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40000"/>
                    <a:lumOff val="60000"/>
                  </a:schemeClr>
                </a:solidFill>
                <a:latin typeface="Berlin Sans FB Demi" panose="020E0802020502020306" pitchFamily="34" charset="0"/>
              </a:rPr>
              <a:t>Planning screen and location tracking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147" name="Google Shape;2618;p35">
            <a:extLst>
              <a:ext uri="{FF2B5EF4-FFF2-40B4-BE49-F238E27FC236}">
                <a16:creationId xmlns:a16="http://schemas.microsoft.com/office/drawing/2014/main" id="{7DCEBD98-247C-480B-86DB-609129FF04CD}"/>
              </a:ext>
            </a:extLst>
          </p:cNvPr>
          <p:cNvGrpSpPr/>
          <p:nvPr/>
        </p:nvGrpSpPr>
        <p:grpSpPr>
          <a:xfrm>
            <a:off x="498768" y="2436323"/>
            <a:ext cx="110024" cy="143896"/>
            <a:chOff x="3995645" y="1909804"/>
            <a:chExt cx="146634" cy="188124"/>
          </a:xfrm>
        </p:grpSpPr>
        <p:sp>
          <p:nvSpPr>
            <p:cNvPr id="148" name="Google Shape;2619;p35">
              <a:extLst>
                <a:ext uri="{FF2B5EF4-FFF2-40B4-BE49-F238E27FC236}">
                  <a16:creationId xmlns:a16="http://schemas.microsoft.com/office/drawing/2014/main" id="{33A0CE6E-0863-4F04-A8DC-8510EB2F8779}"/>
                </a:ext>
              </a:extLst>
            </p:cNvPr>
            <p:cNvSpPr/>
            <p:nvPr/>
          </p:nvSpPr>
          <p:spPr>
            <a:xfrm>
              <a:off x="3995645" y="1960387"/>
              <a:ext cx="146634" cy="137541"/>
            </a:xfrm>
            <a:custGeom>
              <a:avLst/>
              <a:gdLst/>
              <a:ahLst/>
              <a:cxnLst/>
              <a:rect l="l" t="t" r="r" b="b"/>
              <a:pathLst>
                <a:path w="5160" h="4840" extrusionOk="0">
                  <a:moveTo>
                    <a:pt x="2557" y="1"/>
                  </a:moveTo>
                  <a:lnTo>
                    <a:pt x="2534" y="1"/>
                  </a:lnTo>
                  <a:lnTo>
                    <a:pt x="2534" y="1"/>
                  </a:lnTo>
                  <a:cubicBezTo>
                    <a:pt x="2534" y="1"/>
                    <a:pt x="2534" y="1"/>
                    <a:pt x="2534" y="1"/>
                  </a:cubicBezTo>
                  <a:lnTo>
                    <a:pt x="2534" y="1"/>
                  </a:lnTo>
                  <a:cubicBezTo>
                    <a:pt x="2534" y="1"/>
                    <a:pt x="2534" y="1"/>
                    <a:pt x="2534" y="1"/>
                  </a:cubicBezTo>
                  <a:lnTo>
                    <a:pt x="2534" y="1"/>
                  </a:lnTo>
                  <a:cubicBezTo>
                    <a:pt x="2512" y="1"/>
                    <a:pt x="2512" y="1"/>
                    <a:pt x="2512" y="1"/>
                  </a:cubicBezTo>
                  <a:lnTo>
                    <a:pt x="2512" y="1"/>
                  </a:lnTo>
                  <a:cubicBezTo>
                    <a:pt x="2512" y="1"/>
                    <a:pt x="2512" y="1"/>
                    <a:pt x="2512" y="1"/>
                  </a:cubicBezTo>
                  <a:lnTo>
                    <a:pt x="2512" y="1"/>
                  </a:lnTo>
                  <a:cubicBezTo>
                    <a:pt x="2512" y="1"/>
                    <a:pt x="2512" y="1"/>
                    <a:pt x="2489" y="1"/>
                  </a:cubicBezTo>
                  <a:lnTo>
                    <a:pt x="2489" y="1"/>
                  </a:lnTo>
                  <a:cubicBezTo>
                    <a:pt x="2489" y="1"/>
                    <a:pt x="2489" y="1"/>
                    <a:pt x="2489" y="1"/>
                  </a:cubicBezTo>
                  <a:lnTo>
                    <a:pt x="2489" y="1"/>
                  </a:lnTo>
                  <a:cubicBezTo>
                    <a:pt x="2489" y="1"/>
                    <a:pt x="2466" y="23"/>
                    <a:pt x="2466" y="23"/>
                  </a:cubicBezTo>
                  <a:lnTo>
                    <a:pt x="2466" y="23"/>
                  </a:lnTo>
                  <a:cubicBezTo>
                    <a:pt x="2443" y="23"/>
                    <a:pt x="2443" y="23"/>
                    <a:pt x="2443" y="23"/>
                  </a:cubicBezTo>
                  <a:lnTo>
                    <a:pt x="2443" y="23"/>
                  </a:lnTo>
                  <a:cubicBezTo>
                    <a:pt x="2443" y="23"/>
                    <a:pt x="2443" y="23"/>
                    <a:pt x="2443" y="23"/>
                  </a:cubicBezTo>
                  <a:lnTo>
                    <a:pt x="2443" y="23"/>
                  </a:lnTo>
                  <a:lnTo>
                    <a:pt x="2443" y="23"/>
                  </a:lnTo>
                  <a:cubicBezTo>
                    <a:pt x="2443" y="23"/>
                    <a:pt x="2420" y="23"/>
                    <a:pt x="2420" y="23"/>
                  </a:cubicBezTo>
                  <a:lnTo>
                    <a:pt x="2420" y="23"/>
                  </a:lnTo>
                  <a:cubicBezTo>
                    <a:pt x="2420" y="23"/>
                    <a:pt x="2420" y="23"/>
                    <a:pt x="2420" y="23"/>
                  </a:cubicBezTo>
                  <a:lnTo>
                    <a:pt x="2420" y="23"/>
                  </a:lnTo>
                  <a:cubicBezTo>
                    <a:pt x="2420" y="23"/>
                    <a:pt x="2420" y="23"/>
                    <a:pt x="2420" y="23"/>
                  </a:cubicBezTo>
                  <a:lnTo>
                    <a:pt x="2420" y="23"/>
                  </a:lnTo>
                  <a:cubicBezTo>
                    <a:pt x="2397" y="46"/>
                    <a:pt x="2397" y="46"/>
                    <a:pt x="2397" y="46"/>
                  </a:cubicBezTo>
                  <a:lnTo>
                    <a:pt x="2397" y="46"/>
                  </a:lnTo>
                  <a:lnTo>
                    <a:pt x="1005" y="663"/>
                  </a:lnTo>
                  <a:cubicBezTo>
                    <a:pt x="868" y="731"/>
                    <a:pt x="777" y="891"/>
                    <a:pt x="800" y="1051"/>
                  </a:cubicBezTo>
                  <a:lnTo>
                    <a:pt x="800" y="1051"/>
                  </a:lnTo>
                  <a:lnTo>
                    <a:pt x="891" y="2169"/>
                  </a:lnTo>
                  <a:cubicBezTo>
                    <a:pt x="914" y="2352"/>
                    <a:pt x="1074" y="2489"/>
                    <a:pt x="1279" y="2489"/>
                  </a:cubicBezTo>
                  <a:lnTo>
                    <a:pt x="1279" y="2489"/>
                  </a:lnTo>
                  <a:cubicBezTo>
                    <a:pt x="1279" y="2489"/>
                    <a:pt x="1302" y="2489"/>
                    <a:pt x="1302" y="2489"/>
                  </a:cubicBezTo>
                  <a:lnTo>
                    <a:pt x="1302" y="2489"/>
                  </a:lnTo>
                  <a:cubicBezTo>
                    <a:pt x="1507" y="2466"/>
                    <a:pt x="1667" y="2283"/>
                    <a:pt x="1644" y="2078"/>
                  </a:cubicBezTo>
                  <a:lnTo>
                    <a:pt x="1644" y="2078"/>
                  </a:lnTo>
                  <a:lnTo>
                    <a:pt x="1553" y="1233"/>
                  </a:lnTo>
                  <a:lnTo>
                    <a:pt x="2124" y="982"/>
                  </a:lnTo>
                  <a:lnTo>
                    <a:pt x="1987" y="2443"/>
                  </a:lnTo>
                  <a:lnTo>
                    <a:pt x="1530" y="3379"/>
                  </a:lnTo>
                  <a:lnTo>
                    <a:pt x="343" y="3538"/>
                  </a:lnTo>
                  <a:cubicBezTo>
                    <a:pt x="161" y="3561"/>
                    <a:pt x="1" y="3744"/>
                    <a:pt x="46" y="3949"/>
                  </a:cubicBezTo>
                  <a:lnTo>
                    <a:pt x="46" y="3949"/>
                  </a:lnTo>
                  <a:cubicBezTo>
                    <a:pt x="69" y="4155"/>
                    <a:pt x="252" y="4292"/>
                    <a:pt x="457" y="4269"/>
                  </a:cubicBezTo>
                  <a:lnTo>
                    <a:pt x="457" y="4269"/>
                  </a:lnTo>
                  <a:lnTo>
                    <a:pt x="1827" y="4086"/>
                  </a:lnTo>
                  <a:cubicBezTo>
                    <a:pt x="1941" y="4063"/>
                    <a:pt x="2055" y="3995"/>
                    <a:pt x="2101" y="3881"/>
                  </a:cubicBezTo>
                  <a:lnTo>
                    <a:pt x="2101" y="3881"/>
                  </a:lnTo>
                  <a:lnTo>
                    <a:pt x="2534" y="2991"/>
                  </a:lnTo>
                  <a:lnTo>
                    <a:pt x="3242" y="3310"/>
                  </a:lnTo>
                  <a:lnTo>
                    <a:pt x="3196" y="4452"/>
                  </a:lnTo>
                  <a:cubicBezTo>
                    <a:pt x="3196" y="4657"/>
                    <a:pt x="3333" y="4817"/>
                    <a:pt x="3539" y="4840"/>
                  </a:cubicBezTo>
                  <a:lnTo>
                    <a:pt x="3539" y="4840"/>
                  </a:lnTo>
                  <a:cubicBezTo>
                    <a:pt x="3562" y="4840"/>
                    <a:pt x="3562" y="4840"/>
                    <a:pt x="3562" y="4840"/>
                  </a:cubicBezTo>
                  <a:lnTo>
                    <a:pt x="3562" y="4840"/>
                  </a:lnTo>
                  <a:cubicBezTo>
                    <a:pt x="3767" y="4840"/>
                    <a:pt x="3927" y="4680"/>
                    <a:pt x="3927" y="4474"/>
                  </a:cubicBezTo>
                  <a:lnTo>
                    <a:pt x="3927" y="4474"/>
                  </a:lnTo>
                  <a:lnTo>
                    <a:pt x="3995" y="3082"/>
                  </a:lnTo>
                  <a:cubicBezTo>
                    <a:pt x="3995" y="2945"/>
                    <a:pt x="3904" y="2808"/>
                    <a:pt x="3767" y="2740"/>
                  </a:cubicBezTo>
                  <a:lnTo>
                    <a:pt x="3767" y="2740"/>
                  </a:lnTo>
                  <a:lnTo>
                    <a:pt x="2740" y="2283"/>
                  </a:lnTo>
                  <a:lnTo>
                    <a:pt x="2831" y="1370"/>
                  </a:lnTo>
                  <a:lnTo>
                    <a:pt x="3128" y="1758"/>
                  </a:lnTo>
                  <a:cubicBezTo>
                    <a:pt x="3219" y="1895"/>
                    <a:pt x="3379" y="1941"/>
                    <a:pt x="3539" y="1895"/>
                  </a:cubicBezTo>
                  <a:lnTo>
                    <a:pt x="3539" y="1895"/>
                  </a:lnTo>
                  <a:lnTo>
                    <a:pt x="4863" y="1484"/>
                  </a:lnTo>
                  <a:cubicBezTo>
                    <a:pt x="5068" y="1416"/>
                    <a:pt x="5159" y="1210"/>
                    <a:pt x="5114" y="1028"/>
                  </a:cubicBezTo>
                  <a:lnTo>
                    <a:pt x="5114" y="1028"/>
                  </a:lnTo>
                  <a:cubicBezTo>
                    <a:pt x="5045" y="822"/>
                    <a:pt x="4840" y="708"/>
                    <a:pt x="4634" y="777"/>
                  </a:cubicBezTo>
                  <a:lnTo>
                    <a:pt x="4634" y="777"/>
                  </a:lnTo>
                  <a:lnTo>
                    <a:pt x="3562" y="1119"/>
                  </a:lnTo>
                  <a:lnTo>
                    <a:pt x="2854" y="160"/>
                  </a:lnTo>
                  <a:cubicBezTo>
                    <a:pt x="2854" y="160"/>
                    <a:pt x="2854" y="160"/>
                    <a:pt x="2854" y="138"/>
                  </a:cubicBezTo>
                  <a:lnTo>
                    <a:pt x="2854" y="138"/>
                  </a:lnTo>
                  <a:cubicBezTo>
                    <a:pt x="2854" y="138"/>
                    <a:pt x="2854" y="138"/>
                    <a:pt x="2854" y="138"/>
                  </a:cubicBezTo>
                  <a:lnTo>
                    <a:pt x="2854" y="138"/>
                  </a:lnTo>
                  <a:cubicBezTo>
                    <a:pt x="2854" y="138"/>
                    <a:pt x="2831" y="138"/>
                    <a:pt x="2831" y="138"/>
                  </a:cubicBezTo>
                  <a:lnTo>
                    <a:pt x="2831" y="138"/>
                  </a:lnTo>
                  <a:cubicBezTo>
                    <a:pt x="2831" y="138"/>
                    <a:pt x="2831" y="138"/>
                    <a:pt x="2831" y="115"/>
                  </a:cubicBezTo>
                  <a:lnTo>
                    <a:pt x="2831" y="115"/>
                  </a:lnTo>
                  <a:cubicBezTo>
                    <a:pt x="2831" y="115"/>
                    <a:pt x="2831" y="115"/>
                    <a:pt x="2831" y="115"/>
                  </a:cubicBezTo>
                  <a:lnTo>
                    <a:pt x="2831" y="115"/>
                  </a:lnTo>
                  <a:cubicBezTo>
                    <a:pt x="2831" y="115"/>
                    <a:pt x="2831" y="115"/>
                    <a:pt x="2831" y="115"/>
                  </a:cubicBezTo>
                  <a:lnTo>
                    <a:pt x="2831" y="115"/>
                  </a:lnTo>
                  <a:cubicBezTo>
                    <a:pt x="2831" y="115"/>
                    <a:pt x="2808" y="115"/>
                    <a:pt x="2808" y="115"/>
                  </a:cubicBezTo>
                  <a:lnTo>
                    <a:pt x="2808" y="115"/>
                  </a:lnTo>
                  <a:cubicBezTo>
                    <a:pt x="2808" y="115"/>
                    <a:pt x="2808" y="115"/>
                    <a:pt x="2808" y="92"/>
                  </a:cubicBezTo>
                  <a:lnTo>
                    <a:pt x="2808" y="92"/>
                  </a:lnTo>
                  <a:cubicBezTo>
                    <a:pt x="2808" y="92"/>
                    <a:pt x="2808" y="92"/>
                    <a:pt x="2808" y="92"/>
                  </a:cubicBezTo>
                  <a:lnTo>
                    <a:pt x="2808" y="92"/>
                  </a:lnTo>
                  <a:cubicBezTo>
                    <a:pt x="2808" y="92"/>
                    <a:pt x="2808" y="92"/>
                    <a:pt x="2785" y="92"/>
                  </a:cubicBezTo>
                  <a:lnTo>
                    <a:pt x="2785" y="92"/>
                  </a:lnTo>
                  <a:cubicBezTo>
                    <a:pt x="2785" y="92"/>
                    <a:pt x="2785" y="92"/>
                    <a:pt x="2785" y="92"/>
                  </a:cubicBezTo>
                  <a:lnTo>
                    <a:pt x="2785" y="92"/>
                  </a:lnTo>
                  <a:cubicBezTo>
                    <a:pt x="2785" y="92"/>
                    <a:pt x="2785" y="92"/>
                    <a:pt x="2785" y="69"/>
                  </a:cubicBezTo>
                  <a:lnTo>
                    <a:pt x="2785" y="69"/>
                  </a:lnTo>
                  <a:cubicBezTo>
                    <a:pt x="2785" y="69"/>
                    <a:pt x="2785" y="69"/>
                    <a:pt x="2785" y="69"/>
                  </a:cubicBezTo>
                  <a:lnTo>
                    <a:pt x="2785" y="69"/>
                  </a:lnTo>
                  <a:cubicBezTo>
                    <a:pt x="2785" y="69"/>
                    <a:pt x="2763" y="69"/>
                    <a:pt x="2763" y="69"/>
                  </a:cubicBezTo>
                  <a:lnTo>
                    <a:pt x="2763" y="69"/>
                  </a:lnTo>
                  <a:cubicBezTo>
                    <a:pt x="2763" y="69"/>
                    <a:pt x="2740" y="46"/>
                    <a:pt x="2717" y="46"/>
                  </a:cubicBezTo>
                  <a:lnTo>
                    <a:pt x="2717" y="46"/>
                  </a:lnTo>
                  <a:cubicBezTo>
                    <a:pt x="2717" y="46"/>
                    <a:pt x="2717" y="46"/>
                    <a:pt x="2717" y="46"/>
                  </a:cubicBezTo>
                  <a:lnTo>
                    <a:pt x="2717" y="46"/>
                  </a:lnTo>
                  <a:cubicBezTo>
                    <a:pt x="2717" y="46"/>
                    <a:pt x="2717" y="46"/>
                    <a:pt x="2717" y="46"/>
                  </a:cubicBezTo>
                  <a:lnTo>
                    <a:pt x="2717" y="46"/>
                  </a:lnTo>
                  <a:cubicBezTo>
                    <a:pt x="2717" y="46"/>
                    <a:pt x="2717" y="46"/>
                    <a:pt x="2717" y="46"/>
                  </a:cubicBezTo>
                  <a:lnTo>
                    <a:pt x="2717" y="46"/>
                  </a:lnTo>
                  <a:cubicBezTo>
                    <a:pt x="2694" y="23"/>
                    <a:pt x="2694" y="23"/>
                    <a:pt x="2694" y="23"/>
                  </a:cubicBezTo>
                  <a:lnTo>
                    <a:pt x="2694" y="23"/>
                  </a:lnTo>
                  <a:lnTo>
                    <a:pt x="2694" y="23"/>
                  </a:lnTo>
                  <a:cubicBezTo>
                    <a:pt x="2671" y="23"/>
                    <a:pt x="2649" y="23"/>
                    <a:pt x="2649" y="23"/>
                  </a:cubicBezTo>
                  <a:lnTo>
                    <a:pt x="2649" y="23"/>
                  </a:lnTo>
                  <a:cubicBezTo>
                    <a:pt x="2649" y="23"/>
                    <a:pt x="2649" y="1"/>
                    <a:pt x="2626" y="1"/>
                  </a:cubicBezTo>
                  <a:lnTo>
                    <a:pt x="2626" y="1"/>
                  </a:lnTo>
                  <a:cubicBezTo>
                    <a:pt x="2626" y="1"/>
                    <a:pt x="2626" y="1"/>
                    <a:pt x="2626" y="1"/>
                  </a:cubicBezTo>
                  <a:lnTo>
                    <a:pt x="2626" y="1"/>
                  </a:lnTo>
                  <a:cubicBezTo>
                    <a:pt x="2626" y="1"/>
                    <a:pt x="2626" y="1"/>
                    <a:pt x="2626" y="1"/>
                  </a:cubicBezTo>
                  <a:lnTo>
                    <a:pt x="2626" y="1"/>
                  </a:lnTo>
                  <a:cubicBezTo>
                    <a:pt x="2626" y="1"/>
                    <a:pt x="2603" y="1"/>
                    <a:pt x="2603" y="1"/>
                  </a:cubicBezTo>
                  <a:lnTo>
                    <a:pt x="2603" y="1"/>
                  </a:lnTo>
                  <a:cubicBezTo>
                    <a:pt x="2603" y="1"/>
                    <a:pt x="2603" y="1"/>
                    <a:pt x="2603" y="1"/>
                  </a:cubicBezTo>
                  <a:lnTo>
                    <a:pt x="2603" y="1"/>
                  </a:lnTo>
                  <a:cubicBezTo>
                    <a:pt x="2603" y="1"/>
                    <a:pt x="2603" y="1"/>
                    <a:pt x="2603" y="1"/>
                  </a:cubicBezTo>
                  <a:lnTo>
                    <a:pt x="2603" y="1"/>
                  </a:lnTo>
                  <a:lnTo>
                    <a:pt x="2603" y="1"/>
                  </a:lnTo>
                  <a:cubicBezTo>
                    <a:pt x="2580" y="1"/>
                    <a:pt x="2580" y="1"/>
                    <a:pt x="2557" y="1"/>
                  </a:cubicBezTo>
                  <a:lnTo>
                    <a:pt x="2557" y="1"/>
                  </a:lnTo>
                  <a:lnTo>
                    <a:pt x="2557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620;p35">
              <a:extLst>
                <a:ext uri="{FF2B5EF4-FFF2-40B4-BE49-F238E27FC236}">
                  <a16:creationId xmlns:a16="http://schemas.microsoft.com/office/drawing/2014/main" id="{EA96C5B5-3707-4CD7-A05E-DE784C6E3AB6}"/>
                </a:ext>
              </a:extLst>
            </p:cNvPr>
            <p:cNvSpPr/>
            <p:nvPr/>
          </p:nvSpPr>
          <p:spPr>
            <a:xfrm>
              <a:off x="4054668" y="1909804"/>
              <a:ext cx="44161" cy="44132"/>
            </a:xfrm>
            <a:custGeom>
              <a:avLst/>
              <a:gdLst/>
              <a:ahLst/>
              <a:cxnLst/>
              <a:rect l="l" t="t" r="r" b="b"/>
              <a:pathLst>
                <a:path w="1554" h="1553" extrusionOk="0">
                  <a:moveTo>
                    <a:pt x="1" y="776"/>
                  </a:moveTo>
                  <a:cubicBezTo>
                    <a:pt x="1" y="1210"/>
                    <a:pt x="343" y="1552"/>
                    <a:pt x="777" y="1552"/>
                  </a:cubicBezTo>
                  <a:lnTo>
                    <a:pt x="777" y="1552"/>
                  </a:lnTo>
                  <a:cubicBezTo>
                    <a:pt x="1211" y="1552"/>
                    <a:pt x="1553" y="1210"/>
                    <a:pt x="1553" y="776"/>
                  </a:cubicBezTo>
                  <a:lnTo>
                    <a:pt x="1553" y="776"/>
                  </a:lnTo>
                  <a:cubicBezTo>
                    <a:pt x="1553" y="365"/>
                    <a:pt x="1211" y="0"/>
                    <a:pt x="777" y="0"/>
                  </a:cubicBezTo>
                  <a:lnTo>
                    <a:pt x="777" y="0"/>
                  </a:lnTo>
                  <a:cubicBezTo>
                    <a:pt x="343" y="0"/>
                    <a:pt x="1" y="365"/>
                    <a:pt x="1" y="7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2621;p35">
            <a:extLst>
              <a:ext uri="{FF2B5EF4-FFF2-40B4-BE49-F238E27FC236}">
                <a16:creationId xmlns:a16="http://schemas.microsoft.com/office/drawing/2014/main" id="{456B368A-2C3A-4FBA-8EF6-CAB9854D5349}"/>
              </a:ext>
            </a:extLst>
          </p:cNvPr>
          <p:cNvSpPr/>
          <p:nvPr/>
        </p:nvSpPr>
        <p:spPr>
          <a:xfrm>
            <a:off x="1189569" y="2480427"/>
            <a:ext cx="107103" cy="96771"/>
          </a:xfrm>
          <a:custGeom>
            <a:avLst/>
            <a:gdLst/>
            <a:ahLst/>
            <a:cxnLst/>
            <a:rect l="l" t="t" r="r" b="b"/>
            <a:pathLst>
              <a:path w="5023" h="4452" extrusionOk="0">
                <a:moveTo>
                  <a:pt x="2512" y="799"/>
                </a:moveTo>
                <a:cubicBezTo>
                  <a:pt x="2306" y="366"/>
                  <a:pt x="1850" y="23"/>
                  <a:pt x="1347" y="0"/>
                </a:cubicBezTo>
                <a:lnTo>
                  <a:pt x="1347" y="0"/>
                </a:lnTo>
                <a:cubicBezTo>
                  <a:pt x="686" y="0"/>
                  <a:pt x="1" y="685"/>
                  <a:pt x="1" y="1370"/>
                </a:cubicBezTo>
                <a:lnTo>
                  <a:pt x="1" y="1370"/>
                </a:lnTo>
                <a:cubicBezTo>
                  <a:pt x="1" y="1438"/>
                  <a:pt x="1" y="1530"/>
                  <a:pt x="24" y="1598"/>
                </a:cubicBezTo>
                <a:lnTo>
                  <a:pt x="24" y="1598"/>
                </a:lnTo>
                <a:cubicBezTo>
                  <a:pt x="46" y="1689"/>
                  <a:pt x="69" y="1781"/>
                  <a:pt x="115" y="1895"/>
                </a:cubicBezTo>
                <a:lnTo>
                  <a:pt x="115" y="1895"/>
                </a:lnTo>
                <a:cubicBezTo>
                  <a:pt x="320" y="2465"/>
                  <a:pt x="777" y="2831"/>
                  <a:pt x="1210" y="3264"/>
                </a:cubicBezTo>
                <a:lnTo>
                  <a:pt x="1210" y="3264"/>
                </a:lnTo>
                <a:cubicBezTo>
                  <a:pt x="1621" y="3675"/>
                  <a:pt x="2055" y="4086"/>
                  <a:pt x="2512" y="4451"/>
                </a:cubicBezTo>
                <a:lnTo>
                  <a:pt x="2512" y="4451"/>
                </a:lnTo>
                <a:cubicBezTo>
                  <a:pt x="2968" y="4086"/>
                  <a:pt x="3402" y="3675"/>
                  <a:pt x="3813" y="3264"/>
                </a:cubicBezTo>
                <a:lnTo>
                  <a:pt x="3813" y="3264"/>
                </a:lnTo>
                <a:cubicBezTo>
                  <a:pt x="4246" y="2831"/>
                  <a:pt x="4703" y="2465"/>
                  <a:pt x="4908" y="1895"/>
                </a:cubicBezTo>
                <a:lnTo>
                  <a:pt x="4908" y="1895"/>
                </a:lnTo>
                <a:cubicBezTo>
                  <a:pt x="4954" y="1781"/>
                  <a:pt x="4977" y="1689"/>
                  <a:pt x="5000" y="1598"/>
                </a:cubicBezTo>
                <a:lnTo>
                  <a:pt x="5000" y="1598"/>
                </a:lnTo>
                <a:cubicBezTo>
                  <a:pt x="5022" y="1530"/>
                  <a:pt x="5022" y="1438"/>
                  <a:pt x="5022" y="1370"/>
                </a:cubicBezTo>
                <a:lnTo>
                  <a:pt x="5022" y="1370"/>
                </a:lnTo>
                <a:cubicBezTo>
                  <a:pt x="5022" y="685"/>
                  <a:pt x="4338" y="23"/>
                  <a:pt x="3676" y="0"/>
                </a:cubicBezTo>
                <a:lnTo>
                  <a:pt x="3676" y="0"/>
                </a:lnTo>
                <a:cubicBezTo>
                  <a:pt x="3653" y="0"/>
                  <a:pt x="3653" y="0"/>
                  <a:pt x="3653" y="0"/>
                </a:cubicBezTo>
                <a:lnTo>
                  <a:pt x="3653" y="0"/>
                </a:lnTo>
                <a:cubicBezTo>
                  <a:pt x="3173" y="0"/>
                  <a:pt x="2717" y="388"/>
                  <a:pt x="2512" y="79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2622;p35">
            <a:extLst>
              <a:ext uri="{FF2B5EF4-FFF2-40B4-BE49-F238E27FC236}">
                <a16:creationId xmlns:a16="http://schemas.microsoft.com/office/drawing/2014/main" id="{84A2E6D7-FA86-4BBA-904F-AEA1BA059399}"/>
              </a:ext>
            </a:extLst>
          </p:cNvPr>
          <p:cNvSpPr/>
          <p:nvPr/>
        </p:nvSpPr>
        <p:spPr>
          <a:xfrm>
            <a:off x="492289" y="2665936"/>
            <a:ext cx="896014" cy="45719"/>
          </a:xfrm>
          <a:custGeom>
            <a:avLst/>
            <a:gdLst/>
            <a:ahLst/>
            <a:cxnLst/>
            <a:rect l="l" t="t" r="r" b="b"/>
            <a:pathLst>
              <a:path w="42022" h="252" extrusionOk="0">
                <a:moveTo>
                  <a:pt x="1" y="251"/>
                </a:moveTo>
                <a:lnTo>
                  <a:pt x="42022" y="251"/>
                </a:lnTo>
                <a:lnTo>
                  <a:pt x="42022" y="0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" name="Google Shape;2624;p35">
            <a:extLst>
              <a:ext uri="{FF2B5EF4-FFF2-40B4-BE49-F238E27FC236}">
                <a16:creationId xmlns:a16="http://schemas.microsoft.com/office/drawing/2014/main" id="{781A4005-4E1A-4516-8466-3CBBE2A75720}"/>
              </a:ext>
            </a:extLst>
          </p:cNvPr>
          <p:cNvGrpSpPr/>
          <p:nvPr/>
        </p:nvGrpSpPr>
        <p:grpSpPr>
          <a:xfrm>
            <a:off x="498768" y="3155655"/>
            <a:ext cx="110024" cy="143396"/>
            <a:chOff x="3995645" y="2629136"/>
            <a:chExt cx="146634" cy="187470"/>
          </a:xfrm>
        </p:grpSpPr>
        <p:sp>
          <p:nvSpPr>
            <p:cNvPr id="153" name="Google Shape;2625;p35">
              <a:extLst>
                <a:ext uri="{FF2B5EF4-FFF2-40B4-BE49-F238E27FC236}">
                  <a16:creationId xmlns:a16="http://schemas.microsoft.com/office/drawing/2014/main" id="{82245B16-A005-4613-93B2-565EB81A0D96}"/>
                </a:ext>
              </a:extLst>
            </p:cNvPr>
            <p:cNvSpPr/>
            <p:nvPr/>
          </p:nvSpPr>
          <p:spPr>
            <a:xfrm>
              <a:off x="3995645" y="2679719"/>
              <a:ext cx="146634" cy="136887"/>
            </a:xfrm>
            <a:custGeom>
              <a:avLst/>
              <a:gdLst/>
              <a:ahLst/>
              <a:cxnLst/>
              <a:rect l="l" t="t" r="r" b="b"/>
              <a:pathLst>
                <a:path w="5160" h="4817" extrusionOk="0">
                  <a:moveTo>
                    <a:pt x="2557" y="1"/>
                  </a:moveTo>
                  <a:cubicBezTo>
                    <a:pt x="2557" y="1"/>
                    <a:pt x="2534" y="1"/>
                    <a:pt x="2534" y="1"/>
                  </a:cubicBezTo>
                  <a:lnTo>
                    <a:pt x="2534" y="1"/>
                  </a:lnTo>
                  <a:cubicBezTo>
                    <a:pt x="2534" y="1"/>
                    <a:pt x="2534" y="1"/>
                    <a:pt x="2534" y="1"/>
                  </a:cubicBezTo>
                  <a:lnTo>
                    <a:pt x="2534" y="1"/>
                  </a:lnTo>
                  <a:cubicBezTo>
                    <a:pt x="2534" y="1"/>
                    <a:pt x="2534" y="1"/>
                    <a:pt x="2534" y="1"/>
                  </a:cubicBezTo>
                  <a:lnTo>
                    <a:pt x="2534" y="1"/>
                  </a:lnTo>
                  <a:cubicBezTo>
                    <a:pt x="2512" y="1"/>
                    <a:pt x="2512" y="1"/>
                    <a:pt x="2512" y="1"/>
                  </a:cubicBezTo>
                  <a:lnTo>
                    <a:pt x="2512" y="1"/>
                  </a:lnTo>
                  <a:cubicBezTo>
                    <a:pt x="2512" y="1"/>
                    <a:pt x="2512" y="1"/>
                    <a:pt x="2512" y="1"/>
                  </a:cubicBezTo>
                  <a:lnTo>
                    <a:pt x="2512" y="1"/>
                  </a:lnTo>
                  <a:cubicBezTo>
                    <a:pt x="2512" y="1"/>
                    <a:pt x="2512" y="1"/>
                    <a:pt x="2489" y="1"/>
                  </a:cubicBezTo>
                  <a:lnTo>
                    <a:pt x="2489" y="1"/>
                  </a:lnTo>
                  <a:cubicBezTo>
                    <a:pt x="2489" y="1"/>
                    <a:pt x="2489" y="1"/>
                    <a:pt x="2489" y="1"/>
                  </a:cubicBezTo>
                  <a:lnTo>
                    <a:pt x="2489" y="1"/>
                  </a:lnTo>
                  <a:cubicBezTo>
                    <a:pt x="2489" y="1"/>
                    <a:pt x="2466" y="1"/>
                    <a:pt x="2466" y="1"/>
                  </a:cubicBezTo>
                  <a:lnTo>
                    <a:pt x="2466" y="1"/>
                  </a:lnTo>
                  <a:cubicBezTo>
                    <a:pt x="2443" y="1"/>
                    <a:pt x="2443" y="1"/>
                    <a:pt x="2443" y="1"/>
                  </a:cubicBezTo>
                  <a:lnTo>
                    <a:pt x="2443" y="1"/>
                  </a:lnTo>
                  <a:cubicBezTo>
                    <a:pt x="2443" y="24"/>
                    <a:pt x="2443" y="24"/>
                    <a:pt x="2443" y="24"/>
                  </a:cubicBezTo>
                  <a:lnTo>
                    <a:pt x="2443" y="24"/>
                  </a:lnTo>
                  <a:lnTo>
                    <a:pt x="2443" y="24"/>
                  </a:lnTo>
                  <a:lnTo>
                    <a:pt x="2443" y="24"/>
                  </a:lnTo>
                  <a:cubicBezTo>
                    <a:pt x="2443" y="24"/>
                    <a:pt x="2420" y="24"/>
                    <a:pt x="2420" y="24"/>
                  </a:cubicBezTo>
                  <a:lnTo>
                    <a:pt x="2420" y="24"/>
                  </a:lnTo>
                  <a:cubicBezTo>
                    <a:pt x="2420" y="24"/>
                    <a:pt x="2420" y="24"/>
                    <a:pt x="2420" y="24"/>
                  </a:cubicBezTo>
                  <a:lnTo>
                    <a:pt x="2420" y="24"/>
                  </a:lnTo>
                  <a:cubicBezTo>
                    <a:pt x="2420" y="24"/>
                    <a:pt x="2420" y="24"/>
                    <a:pt x="2420" y="24"/>
                  </a:cubicBezTo>
                  <a:lnTo>
                    <a:pt x="2420" y="24"/>
                  </a:lnTo>
                  <a:cubicBezTo>
                    <a:pt x="2397" y="24"/>
                    <a:pt x="2397" y="24"/>
                    <a:pt x="2397" y="24"/>
                  </a:cubicBezTo>
                  <a:lnTo>
                    <a:pt x="2397" y="24"/>
                  </a:lnTo>
                  <a:lnTo>
                    <a:pt x="1005" y="663"/>
                  </a:lnTo>
                  <a:cubicBezTo>
                    <a:pt x="868" y="731"/>
                    <a:pt x="777" y="868"/>
                    <a:pt x="800" y="1028"/>
                  </a:cubicBezTo>
                  <a:lnTo>
                    <a:pt x="800" y="1028"/>
                  </a:lnTo>
                  <a:lnTo>
                    <a:pt x="891" y="2146"/>
                  </a:lnTo>
                  <a:cubicBezTo>
                    <a:pt x="914" y="2352"/>
                    <a:pt x="1074" y="2489"/>
                    <a:pt x="1279" y="2489"/>
                  </a:cubicBezTo>
                  <a:lnTo>
                    <a:pt x="1279" y="2489"/>
                  </a:lnTo>
                  <a:cubicBezTo>
                    <a:pt x="1279" y="2489"/>
                    <a:pt x="1302" y="2489"/>
                    <a:pt x="1302" y="2489"/>
                  </a:cubicBezTo>
                  <a:lnTo>
                    <a:pt x="1302" y="2489"/>
                  </a:lnTo>
                  <a:cubicBezTo>
                    <a:pt x="1507" y="2466"/>
                    <a:pt x="1667" y="2283"/>
                    <a:pt x="1644" y="2078"/>
                  </a:cubicBezTo>
                  <a:lnTo>
                    <a:pt x="1644" y="2078"/>
                  </a:lnTo>
                  <a:lnTo>
                    <a:pt x="1553" y="1233"/>
                  </a:lnTo>
                  <a:lnTo>
                    <a:pt x="2124" y="959"/>
                  </a:lnTo>
                  <a:lnTo>
                    <a:pt x="1987" y="2443"/>
                  </a:lnTo>
                  <a:lnTo>
                    <a:pt x="1530" y="3379"/>
                  </a:lnTo>
                  <a:lnTo>
                    <a:pt x="343" y="3539"/>
                  </a:lnTo>
                  <a:cubicBezTo>
                    <a:pt x="161" y="3562"/>
                    <a:pt x="1" y="3744"/>
                    <a:pt x="46" y="3950"/>
                  </a:cubicBezTo>
                  <a:lnTo>
                    <a:pt x="46" y="3950"/>
                  </a:lnTo>
                  <a:cubicBezTo>
                    <a:pt x="69" y="4155"/>
                    <a:pt x="252" y="4292"/>
                    <a:pt x="457" y="4269"/>
                  </a:cubicBezTo>
                  <a:lnTo>
                    <a:pt x="457" y="4269"/>
                  </a:lnTo>
                  <a:lnTo>
                    <a:pt x="1827" y="4087"/>
                  </a:lnTo>
                  <a:cubicBezTo>
                    <a:pt x="1941" y="4064"/>
                    <a:pt x="2055" y="3995"/>
                    <a:pt x="2101" y="3881"/>
                  </a:cubicBezTo>
                  <a:lnTo>
                    <a:pt x="2101" y="3881"/>
                  </a:lnTo>
                  <a:lnTo>
                    <a:pt x="2534" y="2991"/>
                  </a:lnTo>
                  <a:lnTo>
                    <a:pt x="3242" y="3310"/>
                  </a:lnTo>
                  <a:lnTo>
                    <a:pt x="3196" y="4452"/>
                  </a:lnTo>
                  <a:cubicBezTo>
                    <a:pt x="3196" y="4634"/>
                    <a:pt x="3333" y="4817"/>
                    <a:pt x="3539" y="4817"/>
                  </a:cubicBezTo>
                  <a:lnTo>
                    <a:pt x="3539" y="4817"/>
                  </a:lnTo>
                  <a:cubicBezTo>
                    <a:pt x="3562" y="4817"/>
                    <a:pt x="3562" y="4817"/>
                    <a:pt x="3562" y="4817"/>
                  </a:cubicBezTo>
                  <a:lnTo>
                    <a:pt x="3562" y="4817"/>
                  </a:lnTo>
                  <a:cubicBezTo>
                    <a:pt x="3767" y="4817"/>
                    <a:pt x="3927" y="4680"/>
                    <a:pt x="3927" y="4475"/>
                  </a:cubicBezTo>
                  <a:lnTo>
                    <a:pt x="3927" y="4475"/>
                  </a:lnTo>
                  <a:lnTo>
                    <a:pt x="3995" y="3082"/>
                  </a:lnTo>
                  <a:cubicBezTo>
                    <a:pt x="3995" y="2945"/>
                    <a:pt x="3904" y="2785"/>
                    <a:pt x="3767" y="2740"/>
                  </a:cubicBezTo>
                  <a:lnTo>
                    <a:pt x="3767" y="2740"/>
                  </a:lnTo>
                  <a:lnTo>
                    <a:pt x="2740" y="2260"/>
                  </a:lnTo>
                  <a:lnTo>
                    <a:pt x="2831" y="1347"/>
                  </a:lnTo>
                  <a:lnTo>
                    <a:pt x="3128" y="1758"/>
                  </a:lnTo>
                  <a:cubicBezTo>
                    <a:pt x="3219" y="1872"/>
                    <a:pt x="3379" y="1941"/>
                    <a:pt x="3539" y="1895"/>
                  </a:cubicBezTo>
                  <a:lnTo>
                    <a:pt x="3539" y="1895"/>
                  </a:lnTo>
                  <a:lnTo>
                    <a:pt x="4863" y="1484"/>
                  </a:lnTo>
                  <a:cubicBezTo>
                    <a:pt x="5068" y="1416"/>
                    <a:pt x="5159" y="1211"/>
                    <a:pt x="5114" y="1005"/>
                  </a:cubicBezTo>
                  <a:lnTo>
                    <a:pt x="5114" y="1005"/>
                  </a:lnTo>
                  <a:cubicBezTo>
                    <a:pt x="5045" y="822"/>
                    <a:pt x="4840" y="708"/>
                    <a:pt x="4634" y="777"/>
                  </a:cubicBezTo>
                  <a:lnTo>
                    <a:pt x="4634" y="777"/>
                  </a:lnTo>
                  <a:lnTo>
                    <a:pt x="3562" y="1096"/>
                  </a:lnTo>
                  <a:lnTo>
                    <a:pt x="2854" y="138"/>
                  </a:lnTo>
                  <a:lnTo>
                    <a:pt x="2854" y="138"/>
                  </a:lnTo>
                  <a:cubicBezTo>
                    <a:pt x="2854" y="138"/>
                    <a:pt x="2854" y="138"/>
                    <a:pt x="2854" y="138"/>
                  </a:cubicBezTo>
                  <a:lnTo>
                    <a:pt x="2854" y="138"/>
                  </a:lnTo>
                  <a:cubicBezTo>
                    <a:pt x="2854" y="138"/>
                    <a:pt x="2854" y="138"/>
                    <a:pt x="2854" y="138"/>
                  </a:cubicBezTo>
                  <a:lnTo>
                    <a:pt x="2854" y="138"/>
                  </a:lnTo>
                  <a:cubicBezTo>
                    <a:pt x="2854" y="138"/>
                    <a:pt x="2831" y="138"/>
                    <a:pt x="2831" y="138"/>
                  </a:cubicBezTo>
                  <a:lnTo>
                    <a:pt x="2831" y="138"/>
                  </a:lnTo>
                  <a:cubicBezTo>
                    <a:pt x="2831" y="115"/>
                    <a:pt x="2831" y="115"/>
                    <a:pt x="2831" y="115"/>
                  </a:cubicBezTo>
                  <a:lnTo>
                    <a:pt x="2831" y="115"/>
                  </a:lnTo>
                  <a:cubicBezTo>
                    <a:pt x="2831" y="115"/>
                    <a:pt x="2831" y="115"/>
                    <a:pt x="2831" y="115"/>
                  </a:cubicBezTo>
                  <a:lnTo>
                    <a:pt x="2831" y="115"/>
                  </a:lnTo>
                  <a:cubicBezTo>
                    <a:pt x="2831" y="115"/>
                    <a:pt x="2831" y="115"/>
                    <a:pt x="2831" y="115"/>
                  </a:cubicBezTo>
                  <a:lnTo>
                    <a:pt x="2831" y="115"/>
                  </a:lnTo>
                  <a:cubicBezTo>
                    <a:pt x="2831" y="115"/>
                    <a:pt x="2808" y="92"/>
                    <a:pt x="2808" y="92"/>
                  </a:cubicBezTo>
                  <a:lnTo>
                    <a:pt x="2808" y="92"/>
                  </a:lnTo>
                  <a:cubicBezTo>
                    <a:pt x="2808" y="92"/>
                    <a:pt x="2808" y="92"/>
                    <a:pt x="2808" y="92"/>
                  </a:cubicBezTo>
                  <a:lnTo>
                    <a:pt x="2808" y="92"/>
                  </a:lnTo>
                  <a:cubicBezTo>
                    <a:pt x="2808" y="92"/>
                    <a:pt x="2808" y="92"/>
                    <a:pt x="2808" y="92"/>
                  </a:cubicBezTo>
                  <a:lnTo>
                    <a:pt x="2808" y="92"/>
                  </a:lnTo>
                  <a:lnTo>
                    <a:pt x="2785" y="92"/>
                  </a:lnTo>
                  <a:cubicBezTo>
                    <a:pt x="2785" y="92"/>
                    <a:pt x="2785" y="69"/>
                    <a:pt x="2785" y="69"/>
                  </a:cubicBezTo>
                  <a:lnTo>
                    <a:pt x="2785" y="69"/>
                  </a:lnTo>
                  <a:cubicBezTo>
                    <a:pt x="2785" y="69"/>
                    <a:pt x="2785" y="69"/>
                    <a:pt x="2785" y="69"/>
                  </a:cubicBezTo>
                  <a:lnTo>
                    <a:pt x="2785" y="69"/>
                  </a:lnTo>
                  <a:cubicBezTo>
                    <a:pt x="2785" y="69"/>
                    <a:pt x="2785" y="69"/>
                    <a:pt x="2785" y="69"/>
                  </a:cubicBezTo>
                  <a:lnTo>
                    <a:pt x="2785" y="69"/>
                  </a:lnTo>
                  <a:cubicBezTo>
                    <a:pt x="2785" y="69"/>
                    <a:pt x="2763" y="69"/>
                    <a:pt x="2763" y="69"/>
                  </a:cubicBezTo>
                  <a:lnTo>
                    <a:pt x="2763" y="69"/>
                  </a:lnTo>
                  <a:cubicBezTo>
                    <a:pt x="2763" y="46"/>
                    <a:pt x="2740" y="46"/>
                    <a:pt x="2717" y="46"/>
                  </a:cubicBezTo>
                  <a:lnTo>
                    <a:pt x="2717" y="46"/>
                  </a:lnTo>
                  <a:lnTo>
                    <a:pt x="2717" y="24"/>
                  </a:lnTo>
                  <a:lnTo>
                    <a:pt x="2717" y="24"/>
                  </a:lnTo>
                  <a:cubicBezTo>
                    <a:pt x="2717" y="24"/>
                    <a:pt x="2717" y="24"/>
                    <a:pt x="2717" y="24"/>
                  </a:cubicBezTo>
                  <a:lnTo>
                    <a:pt x="2717" y="24"/>
                  </a:lnTo>
                  <a:cubicBezTo>
                    <a:pt x="2717" y="24"/>
                    <a:pt x="2717" y="24"/>
                    <a:pt x="2717" y="24"/>
                  </a:cubicBezTo>
                  <a:lnTo>
                    <a:pt x="2717" y="24"/>
                  </a:lnTo>
                  <a:cubicBezTo>
                    <a:pt x="2694" y="24"/>
                    <a:pt x="2694" y="24"/>
                    <a:pt x="2694" y="24"/>
                  </a:cubicBezTo>
                  <a:lnTo>
                    <a:pt x="2694" y="24"/>
                  </a:lnTo>
                  <a:cubicBezTo>
                    <a:pt x="2694" y="24"/>
                    <a:pt x="2694" y="24"/>
                    <a:pt x="2694" y="24"/>
                  </a:cubicBezTo>
                  <a:lnTo>
                    <a:pt x="2694" y="24"/>
                  </a:lnTo>
                  <a:cubicBezTo>
                    <a:pt x="2671" y="24"/>
                    <a:pt x="2649" y="1"/>
                    <a:pt x="2649" y="1"/>
                  </a:cubicBezTo>
                  <a:lnTo>
                    <a:pt x="2649" y="1"/>
                  </a:lnTo>
                  <a:cubicBezTo>
                    <a:pt x="2649" y="1"/>
                    <a:pt x="2649" y="1"/>
                    <a:pt x="2626" y="1"/>
                  </a:cubicBezTo>
                  <a:lnTo>
                    <a:pt x="2626" y="1"/>
                  </a:lnTo>
                  <a:cubicBezTo>
                    <a:pt x="2626" y="1"/>
                    <a:pt x="2626" y="1"/>
                    <a:pt x="2626" y="1"/>
                  </a:cubicBezTo>
                  <a:lnTo>
                    <a:pt x="2626" y="1"/>
                  </a:lnTo>
                  <a:cubicBezTo>
                    <a:pt x="2626" y="1"/>
                    <a:pt x="2626" y="1"/>
                    <a:pt x="2626" y="1"/>
                  </a:cubicBezTo>
                  <a:lnTo>
                    <a:pt x="2626" y="1"/>
                  </a:lnTo>
                  <a:cubicBezTo>
                    <a:pt x="2626" y="1"/>
                    <a:pt x="2603" y="1"/>
                    <a:pt x="2603" y="1"/>
                  </a:cubicBezTo>
                  <a:lnTo>
                    <a:pt x="2603" y="1"/>
                  </a:lnTo>
                  <a:cubicBezTo>
                    <a:pt x="2603" y="1"/>
                    <a:pt x="2603" y="1"/>
                    <a:pt x="2603" y="1"/>
                  </a:cubicBezTo>
                  <a:lnTo>
                    <a:pt x="2603" y="1"/>
                  </a:lnTo>
                  <a:cubicBezTo>
                    <a:pt x="2603" y="1"/>
                    <a:pt x="2603" y="1"/>
                    <a:pt x="2603" y="1"/>
                  </a:cubicBezTo>
                  <a:lnTo>
                    <a:pt x="2603" y="1"/>
                  </a:lnTo>
                  <a:lnTo>
                    <a:pt x="2603" y="1"/>
                  </a:lnTo>
                  <a:lnTo>
                    <a:pt x="2603" y="1"/>
                  </a:lnTo>
                  <a:cubicBezTo>
                    <a:pt x="2580" y="1"/>
                    <a:pt x="2580" y="1"/>
                    <a:pt x="2557" y="1"/>
                  </a:cubicBezTo>
                  <a:lnTo>
                    <a:pt x="2557" y="1"/>
                  </a:lnTo>
                  <a:lnTo>
                    <a:pt x="2557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626;p35">
              <a:extLst>
                <a:ext uri="{FF2B5EF4-FFF2-40B4-BE49-F238E27FC236}">
                  <a16:creationId xmlns:a16="http://schemas.microsoft.com/office/drawing/2014/main" id="{A25459DD-4016-48E6-856E-C5A0B2F1FAA3}"/>
                </a:ext>
              </a:extLst>
            </p:cNvPr>
            <p:cNvSpPr/>
            <p:nvPr/>
          </p:nvSpPr>
          <p:spPr>
            <a:xfrm>
              <a:off x="4054668" y="2629136"/>
              <a:ext cx="44161" cy="44132"/>
            </a:xfrm>
            <a:custGeom>
              <a:avLst/>
              <a:gdLst/>
              <a:ahLst/>
              <a:cxnLst/>
              <a:rect l="l" t="t" r="r" b="b"/>
              <a:pathLst>
                <a:path w="1554" h="1553" extrusionOk="0">
                  <a:moveTo>
                    <a:pt x="1" y="776"/>
                  </a:moveTo>
                  <a:cubicBezTo>
                    <a:pt x="1" y="1210"/>
                    <a:pt x="343" y="1553"/>
                    <a:pt x="777" y="1553"/>
                  </a:cubicBezTo>
                  <a:lnTo>
                    <a:pt x="777" y="1553"/>
                  </a:lnTo>
                  <a:cubicBezTo>
                    <a:pt x="1211" y="1553"/>
                    <a:pt x="1553" y="1210"/>
                    <a:pt x="1553" y="776"/>
                  </a:cubicBezTo>
                  <a:lnTo>
                    <a:pt x="1553" y="776"/>
                  </a:lnTo>
                  <a:cubicBezTo>
                    <a:pt x="1553" y="343"/>
                    <a:pt x="1211" y="0"/>
                    <a:pt x="777" y="0"/>
                  </a:cubicBezTo>
                  <a:lnTo>
                    <a:pt x="777" y="0"/>
                  </a:lnTo>
                  <a:cubicBezTo>
                    <a:pt x="343" y="0"/>
                    <a:pt x="1" y="343"/>
                    <a:pt x="1" y="7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2627;p35">
            <a:extLst>
              <a:ext uri="{FF2B5EF4-FFF2-40B4-BE49-F238E27FC236}">
                <a16:creationId xmlns:a16="http://schemas.microsoft.com/office/drawing/2014/main" id="{B8E36E7B-5CFA-4E26-B9B3-ECF07F5B0FF7}"/>
              </a:ext>
            </a:extLst>
          </p:cNvPr>
          <p:cNvSpPr/>
          <p:nvPr/>
        </p:nvSpPr>
        <p:spPr>
          <a:xfrm>
            <a:off x="1189569" y="3199759"/>
            <a:ext cx="107103" cy="96771"/>
          </a:xfrm>
          <a:custGeom>
            <a:avLst/>
            <a:gdLst/>
            <a:ahLst/>
            <a:cxnLst/>
            <a:rect l="l" t="t" r="r" b="b"/>
            <a:pathLst>
              <a:path w="5023" h="4452" extrusionOk="0">
                <a:moveTo>
                  <a:pt x="2512" y="799"/>
                </a:moveTo>
                <a:cubicBezTo>
                  <a:pt x="2306" y="366"/>
                  <a:pt x="1850" y="1"/>
                  <a:pt x="1347" y="1"/>
                </a:cubicBezTo>
                <a:lnTo>
                  <a:pt x="1347" y="1"/>
                </a:lnTo>
                <a:cubicBezTo>
                  <a:pt x="686" y="1"/>
                  <a:pt x="1" y="685"/>
                  <a:pt x="1" y="1370"/>
                </a:cubicBezTo>
                <a:lnTo>
                  <a:pt x="1" y="1370"/>
                </a:lnTo>
                <a:cubicBezTo>
                  <a:pt x="1" y="1439"/>
                  <a:pt x="1" y="1530"/>
                  <a:pt x="24" y="1598"/>
                </a:cubicBezTo>
                <a:lnTo>
                  <a:pt x="24" y="1598"/>
                </a:lnTo>
                <a:cubicBezTo>
                  <a:pt x="46" y="1667"/>
                  <a:pt x="69" y="1781"/>
                  <a:pt x="115" y="1895"/>
                </a:cubicBezTo>
                <a:lnTo>
                  <a:pt x="115" y="1895"/>
                </a:lnTo>
                <a:cubicBezTo>
                  <a:pt x="320" y="2443"/>
                  <a:pt x="777" y="2831"/>
                  <a:pt x="1210" y="3242"/>
                </a:cubicBezTo>
                <a:lnTo>
                  <a:pt x="1210" y="3242"/>
                </a:lnTo>
                <a:cubicBezTo>
                  <a:pt x="1621" y="3653"/>
                  <a:pt x="2055" y="4086"/>
                  <a:pt x="2512" y="4451"/>
                </a:cubicBezTo>
                <a:lnTo>
                  <a:pt x="2512" y="4451"/>
                </a:lnTo>
                <a:cubicBezTo>
                  <a:pt x="2968" y="4086"/>
                  <a:pt x="3402" y="3653"/>
                  <a:pt x="3813" y="3242"/>
                </a:cubicBezTo>
                <a:lnTo>
                  <a:pt x="3813" y="3242"/>
                </a:lnTo>
                <a:cubicBezTo>
                  <a:pt x="4246" y="2831"/>
                  <a:pt x="4703" y="2443"/>
                  <a:pt x="4908" y="1895"/>
                </a:cubicBezTo>
                <a:lnTo>
                  <a:pt x="4908" y="1895"/>
                </a:lnTo>
                <a:cubicBezTo>
                  <a:pt x="4954" y="1781"/>
                  <a:pt x="4977" y="1667"/>
                  <a:pt x="5000" y="1598"/>
                </a:cubicBezTo>
                <a:lnTo>
                  <a:pt x="5000" y="1598"/>
                </a:lnTo>
                <a:cubicBezTo>
                  <a:pt x="5022" y="1530"/>
                  <a:pt x="5022" y="1439"/>
                  <a:pt x="5022" y="1370"/>
                </a:cubicBezTo>
                <a:lnTo>
                  <a:pt x="5022" y="1370"/>
                </a:lnTo>
                <a:cubicBezTo>
                  <a:pt x="5022" y="685"/>
                  <a:pt x="4338" y="1"/>
                  <a:pt x="3676" y="1"/>
                </a:cubicBezTo>
                <a:lnTo>
                  <a:pt x="3676" y="1"/>
                </a:lnTo>
                <a:lnTo>
                  <a:pt x="3653" y="1"/>
                </a:lnTo>
                <a:lnTo>
                  <a:pt x="3653" y="1"/>
                </a:lnTo>
                <a:cubicBezTo>
                  <a:pt x="3173" y="1"/>
                  <a:pt x="2717" y="389"/>
                  <a:pt x="2512" y="79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2628;p35">
            <a:extLst>
              <a:ext uri="{FF2B5EF4-FFF2-40B4-BE49-F238E27FC236}">
                <a16:creationId xmlns:a16="http://schemas.microsoft.com/office/drawing/2014/main" id="{0A124F66-AEC5-42A0-BCAA-E1FBBBCB1BC9}"/>
              </a:ext>
            </a:extLst>
          </p:cNvPr>
          <p:cNvSpPr/>
          <p:nvPr/>
        </p:nvSpPr>
        <p:spPr>
          <a:xfrm>
            <a:off x="492289" y="3385268"/>
            <a:ext cx="896014" cy="45719"/>
          </a:xfrm>
          <a:custGeom>
            <a:avLst/>
            <a:gdLst/>
            <a:ahLst/>
            <a:cxnLst/>
            <a:rect l="l" t="t" r="r" b="b"/>
            <a:pathLst>
              <a:path w="42022" h="229" extrusionOk="0">
                <a:moveTo>
                  <a:pt x="1" y="229"/>
                </a:moveTo>
                <a:lnTo>
                  <a:pt x="42022" y="229"/>
                </a:lnTo>
                <a:lnTo>
                  <a:pt x="42022" y="1"/>
                </a:ln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" name="Google Shape;2630;p35">
            <a:extLst>
              <a:ext uri="{FF2B5EF4-FFF2-40B4-BE49-F238E27FC236}">
                <a16:creationId xmlns:a16="http://schemas.microsoft.com/office/drawing/2014/main" id="{14510D55-6F8B-4B70-9289-047EB1F56580}"/>
              </a:ext>
            </a:extLst>
          </p:cNvPr>
          <p:cNvGrpSpPr/>
          <p:nvPr/>
        </p:nvGrpSpPr>
        <p:grpSpPr>
          <a:xfrm>
            <a:off x="498768" y="3874988"/>
            <a:ext cx="110024" cy="143418"/>
            <a:chOff x="3995645" y="3348468"/>
            <a:chExt cx="146634" cy="187499"/>
          </a:xfrm>
        </p:grpSpPr>
        <p:sp>
          <p:nvSpPr>
            <p:cNvPr id="158" name="Google Shape;2631;p35">
              <a:extLst>
                <a:ext uri="{FF2B5EF4-FFF2-40B4-BE49-F238E27FC236}">
                  <a16:creationId xmlns:a16="http://schemas.microsoft.com/office/drawing/2014/main" id="{5323FDAC-EAAA-4D73-9BCD-B3028675EDDE}"/>
                </a:ext>
              </a:extLst>
            </p:cNvPr>
            <p:cNvSpPr/>
            <p:nvPr/>
          </p:nvSpPr>
          <p:spPr>
            <a:xfrm>
              <a:off x="3995645" y="3398426"/>
              <a:ext cx="146634" cy="137541"/>
            </a:xfrm>
            <a:custGeom>
              <a:avLst/>
              <a:gdLst/>
              <a:ahLst/>
              <a:cxnLst/>
              <a:rect l="l" t="t" r="r" b="b"/>
              <a:pathLst>
                <a:path w="5160" h="4840" extrusionOk="0">
                  <a:moveTo>
                    <a:pt x="2557" y="0"/>
                  </a:moveTo>
                  <a:cubicBezTo>
                    <a:pt x="2557" y="0"/>
                    <a:pt x="2534" y="0"/>
                    <a:pt x="2534" y="0"/>
                  </a:cubicBezTo>
                  <a:lnTo>
                    <a:pt x="2534" y="0"/>
                  </a:lnTo>
                  <a:cubicBezTo>
                    <a:pt x="2534" y="0"/>
                    <a:pt x="2534" y="0"/>
                    <a:pt x="2534" y="23"/>
                  </a:cubicBezTo>
                  <a:lnTo>
                    <a:pt x="2534" y="23"/>
                  </a:lnTo>
                  <a:cubicBezTo>
                    <a:pt x="2534" y="23"/>
                    <a:pt x="2534" y="23"/>
                    <a:pt x="2534" y="23"/>
                  </a:cubicBezTo>
                  <a:lnTo>
                    <a:pt x="2534" y="23"/>
                  </a:lnTo>
                  <a:cubicBezTo>
                    <a:pt x="2512" y="23"/>
                    <a:pt x="2512" y="23"/>
                    <a:pt x="2512" y="23"/>
                  </a:cubicBezTo>
                  <a:lnTo>
                    <a:pt x="2512" y="23"/>
                  </a:lnTo>
                  <a:cubicBezTo>
                    <a:pt x="2512" y="23"/>
                    <a:pt x="2512" y="23"/>
                    <a:pt x="2512" y="23"/>
                  </a:cubicBezTo>
                  <a:lnTo>
                    <a:pt x="2512" y="23"/>
                  </a:lnTo>
                  <a:lnTo>
                    <a:pt x="2489" y="23"/>
                  </a:lnTo>
                  <a:cubicBezTo>
                    <a:pt x="2489" y="23"/>
                    <a:pt x="2489" y="23"/>
                    <a:pt x="2489" y="23"/>
                  </a:cubicBezTo>
                  <a:lnTo>
                    <a:pt x="2489" y="23"/>
                  </a:lnTo>
                  <a:cubicBezTo>
                    <a:pt x="2489" y="23"/>
                    <a:pt x="2466" y="23"/>
                    <a:pt x="2466" y="23"/>
                  </a:cubicBezTo>
                  <a:lnTo>
                    <a:pt x="2466" y="23"/>
                  </a:lnTo>
                  <a:cubicBezTo>
                    <a:pt x="2443" y="23"/>
                    <a:pt x="2443" y="23"/>
                    <a:pt x="2443" y="23"/>
                  </a:cubicBezTo>
                  <a:lnTo>
                    <a:pt x="2443" y="23"/>
                  </a:lnTo>
                  <a:cubicBezTo>
                    <a:pt x="2443" y="23"/>
                    <a:pt x="2443" y="23"/>
                    <a:pt x="2443" y="23"/>
                  </a:cubicBezTo>
                  <a:lnTo>
                    <a:pt x="2443" y="23"/>
                  </a:lnTo>
                  <a:cubicBezTo>
                    <a:pt x="2443" y="23"/>
                    <a:pt x="2443" y="23"/>
                    <a:pt x="2443" y="23"/>
                  </a:cubicBezTo>
                  <a:lnTo>
                    <a:pt x="2443" y="23"/>
                  </a:lnTo>
                  <a:cubicBezTo>
                    <a:pt x="2443" y="23"/>
                    <a:pt x="2420" y="46"/>
                    <a:pt x="2420" y="46"/>
                  </a:cubicBezTo>
                  <a:lnTo>
                    <a:pt x="2420" y="46"/>
                  </a:lnTo>
                  <a:cubicBezTo>
                    <a:pt x="2420" y="46"/>
                    <a:pt x="2420" y="46"/>
                    <a:pt x="2420" y="46"/>
                  </a:cubicBezTo>
                  <a:lnTo>
                    <a:pt x="2420" y="46"/>
                  </a:lnTo>
                  <a:cubicBezTo>
                    <a:pt x="2420" y="46"/>
                    <a:pt x="2420" y="46"/>
                    <a:pt x="2420" y="46"/>
                  </a:cubicBezTo>
                  <a:lnTo>
                    <a:pt x="2420" y="46"/>
                  </a:lnTo>
                  <a:cubicBezTo>
                    <a:pt x="2397" y="46"/>
                    <a:pt x="2397" y="46"/>
                    <a:pt x="2397" y="46"/>
                  </a:cubicBezTo>
                  <a:lnTo>
                    <a:pt x="2397" y="46"/>
                  </a:lnTo>
                  <a:lnTo>
                    <a:pt x="1005" y="685"/>
                  </a:lnTo>
                  <a:cubicBezTo>
                    <a:pt x="868" y="731"/>
                    <a:pt x="777" y="890"/>
                    <a:pt x="800" y="1050"/>
                  </a:cubicBezTo>
                  <a:lnTo>
                    <a:pt x="800" y="1050"/>
                  </a:lnTo>
                  <a:lnTo>
                    <a:pt x="891" y="2169"/>
                  </a:lnTo>
                  <a:cubicBezTo>
                    <a:pt x="914" y="2351"/>
                    <a:pt x="1074" y="2488"/>
                    <a:pt x="1279" y="2488"/>
                  </a:cubicBezTo>
                  <a:lnTo>
                    <a:pt x="1279" y="2488"/>
                  </a:lnTo>
                  <a:cubicBezTo>
                    <a:pt x="1279" y="2488"/>
                    <a:pt x="1302" y="2488"/>
                    <a:pt x="1302" y="2488"/>
                  </a:cubicBezTo>
                  <a:lnTo>
                    <a:pt x="1302" y="2488"/>
                  </a:lnTo>
                  <a:cubicBezTo>
                    <a:pt x="1507" y="2465"/>
                    <a:pt x="1667" y="2306"/>
                    <a:pt x="1644" y="2100"/>
                  </a:cubicBezTo>
                  <a:lnTo>
                    <a:pt x="1644" y="2100"/>
                  </a:lnTo>
                  <a:lnTo>
                    <a:pt x="1553" y="1233"/>
                  </a:lnTo>
                  <a:lnTo>
                    <a:pt x="2124" y="982"/>
                  </a:lnTo>
                  <a:lnTo>
                    <a:pt x="1987" y="2442"/>
                  </a:lnTo>
                  <a:lnTo>
                    <a:pt x="1530" y="3378"/>
                  </a:lnTo>
                  <a:lnTo>
                    <a:pt x="343" y="3538"/>
                  </a:lnTo>
                  <a:cubicBezTo>
                    <a:pt x="161" y="3584"/>
                    <a:pt x="1" y="3766"/>
                    <a:pt x="46" y="3972"/>
                  </a:cubicBezTo>
                  <a:lnTo>
                    <a:pt x="46" y="3972"/>
                  </a:lnTo>
                  <a:cubicBezTo>
                    <a:pt x="69" y="4177"/>
                    <a:pt x="252" y="4314"/>
                    <a:pt x="457" y="4291"/>
                  </a:cubicBezTo>
                  <a:lnTo>
                    <a:pt x="457" y="4291"/>
                  </a:lnTo>
                  <a:lnTo>
                    <a:pt x="1827" y="4086"/>
                  </a:lnTo>
                  <a:cubicBezTo>
                    <a:pt x="1941" y="4086"/>
                    <a:pt x="2055" y="3995"/>
                    <a:pt x="2101" y="3880"/>
                  </a:cubicBezTo>
                  <a:lnTo>
                    <a:pt x="2101" y="3880"/>
                  </a:lnTo>
                  <a:lnTo>
                    <a:pt x="2534" y="2990"/>
                  </a:lnTo>
                  <a:lnTo>
                    <a:pt x="3242" y="3310"/>
                  </a:lnTo>
                  <a:lnTo>
                    <a:pt x="3196" y="4451"/>
                  </a:lnTo>
                  <a:cubicBezTo>
                    <a:pt x="3196" y="4657"/>
                    <a:pt x="3333" y="4839"/>
                    <a:pt x="3539" y="4839"/>
                  </a:cubicBezTo>
                  <a:lnTo>
                    <a:pt x="3539" y="4839"/>
                  </a:lnTo>
                  <a:cubicBezTo>
                    <a:pt x="3562" y="4839"/>
                    <a:pt x="3562" y="4839"/>
                    <a:pt x="3562" y="4839"/>
                  </a:cubicBezTo>
                  <a:lnTo>
                    <a:pt x="3562" y="4839"/>
                  </a:lnTo>
                  <a:cubicBezTo>
                    <a:pt x="3767" y="4839"/>
                    <a:pt x="3927" y="4679"/>
                    <a:pt x="3927" y="4497"/>
                  </a:cubicBezTo>
                  <a:lnTo>
                    <a:pt x="3927" y="4497"/>
                  </a:lnTo>
                  <a:lnTo>
                    <a:pt x="3995" y="3104"/>
                  </a:lnTo>
                  <a:cubicBezTo>
                    <a:pt x="3995" y="2945"/>
                    <a:pt x="3904" y="2808"/>
                    <a:pt x="3767" y="2739"/>
                  </a:cubicBezTo>
                  <a:lnTo>
                    <a:pt x="3767" y="2739"/>
                  </a:lnTo>
                  <a:lnTo>
                    <a:pt x="2740" y="2283"/>
                  </a:lnTo>
                  <a:lnTo>
                    <a:pt x="2831" y="1370"/>
                  </a:lnTo>
                  <a:lnTo>
                    <a:pt x="3128" y="1758"/>
                  </a:lnTo>
                  <a:cubicBezTo>
                    <a:pt x="3219" y="1895"/>
                    <a:pt x="3379" y="1940"/>
                    <a:pt x="3539" y="1895"/>
                  </a:cubicBezTo>
                  <a:lnTo>
                    <a:pt x="3539" y="1895"/>
                  </a:lnTo>
                  <a:lnTo>
                    <a:pt x="4863" y="1484"/>
                  </a:lnTo>
                  <a:cubicBezTo>
                    <a:pt x="5068" y="1438"/>
                    <a:pt x="5159" y="1233"/>
                    <a:pt x="5114" y="1027"/>
                  </a:cubicBezTo>
                  <a:lnTo>
                    <a:pt x="5114" y="1027"/>
                  </a:lnTo>
                  <a:cubicBezTo>
                    <a:pt x="5045" y="822"/>
                    <a:pt x="4840" y="731"/>
                    <a:pt x="4634" y="776"/>
                  </a:cubicBezTo>
                  <a:lnTo>
                    <a:pt x="4634" y="776"/>
                  </a:lnTo>
                  <a:lnTo>
                    <a:pt x="3562" y="1119"/>
                  </a:lnTo>
                  <a:lnTo>
                    <a:pt x="2854" y="160"/>
                  </a:lnTo>
                  <a:lnTo>
                    <a:pt x="2854" y="160"/>
                  </a:lnTo>
                  <a:cubicBezTo>
                    <a:pt x="2854" y="160"/>
                    <a:pt x="2854" y="160"/>
                    <a:pt x="2854" y="160"/>
                  </a:cubicBezTo>
                  <a:lnTo>
                    <a:pt x="2854" y="160"/>
                  </a:lnTo>
                  <a:cubicBezTo>
                    <a:pt x="2854" y="160"/>
                    <a:pt x="2854" y="160"/>
                    <a:pt x="2854" y="137"/>
                  </a:cubicBezTo>
                  <a:lnTo>
                    <a:pt x="2854" y="137"/>
                  </a:lnTo>
                  <a:lnTo>
                    <a:pt x="2831" y="137"/>
                  </a:lnTo>
                  <a:cubicBezTo>
                    <a:pt x="2831" y="137"/>
                    <a:pt x="2831" y="137"/>
                    <a:pt x="2831" y="137"/>
                  </a:cubicBezTo>
                  <a:lnTo>
                    <a:pt x="2831" y="137"/>
                  </a:lnTo>
                  <a:cubicBezTo>
                    <a:pt x="2831" y="137"/>
                    <a:pt x="2831" y="137"/>
                    <a:pt x="2831" y="137"/>
                  </a:cubicBezTo>
                  <a:lnTo>
                    <a:pt x="2831" y="137"/>
                  </a:lnTo>
                  <a:cubicBezTo>
                    <a:pt x="2831" y="137"/>
                    <a:pt x="2831" y="114"/>
                    <a:pt x="2831" y="114"/>
                  </a:cubicBezTo>
                  <a:lnTo>
                    <a:pt x="2831" y="114"/>
                  </a:lnTo>
                  <a:cubicBezTo>
                    <a:pt x="2831" y="114"/>
                    <a:pt x="2808" y="114"/>
                    <a:pt x="2808" y="114"/>
                  </a:cubicBezTo>
                  <a:lnTo>
                    <a:pt x="2808" y="114"/>
                  </a:lnTo>
                  <a:cubicBezTo>
                    <a:pt x="2808" y="114"/>
                    <a:pt x="2808" y="114"/>
                    <a:pt x="2808" y="114"/>
                  </a:cubicBezTo>
                  <a:lnTo>
                    <a:pt x="2808" y="114"/>
                  </a:lnTo>
                  <a:cubicBezTo>
                    <a:pt x="2808" y="114"/>
                    <a:pt x="2808" y="114"/>
                    <a:pt x="2808" y="114"/>
                  </a:cubicBezTo>
                  <a:lnTo>
                    <a:pt x="2808" y="114"/>
                  </a:lnTo>
                  <a:lnTo>
                    <a:pt x="2785" y="91"/>
                  </a:lnTo>
                  <a:cubicBezTo>
                    <a:pt x="2785" y="91"/>
                    <a:pt x="2785" y="91"/>
                    <a:pt x="2785" y="91"/>
                  </a:cubicBezTo>
                  <a:lnTo>
                    <a:pt x="2785" y="91"/>
                  </a:lnTo>
                  <a:cubicBezTo>
                    <a:pt x="2785" y="91"/>
                    <a:pt x="2785" y="91"/>
                    <a:pt x="2785" y="91"/>
                  </a:cubicBezTo>
                  <a:lnTo>
                    <a:pt x="2785" y="91"/>
                  </a:lnTo>
                  <a:cubicBezTo>
                    <a:pt x="2785" y="91"/>
                    <a:pt x="2785" y="91"/>
                    <a:pt x="2785" y="91"/>
                  </a:cubicBezTo>
                  <a:lnTo>
                    <a:pt x="2785" y="91"/>
                  </a:lnTo>
                  <a:cubicBezTo>
                    <a:pt x="2785" y="91"/>
                    <a:pt x="2763" y="69"/>
                    <a:pt x="2763" y="69"/>
                  </a:cubicBezTo>
                  <a:lnTo>
                    <a:pt x="2763" y="69"/>
                  </a:lnTo>
                  <a:cubicBezTo>
                    <a:pt x="2763" y="69"/>
                    <a:pt x="2740" y="69"/>
                    <a:pt x="2717" y="46"/>
                  </a:cubicBezTo>
                  <a:lnTo>
                    <a:pt x="2717" y="46"/>
                  </a:lnTo>
                  <a:cubicBezTo>
                    <a:pt x="2717" y="46"/>
                    <a:pt x="2717" y="46"/>
                    <a:pt x="2717" y="46"/>
                  </a:cubicBezTo>
                  <a:lnTo>
                    <a:pt x="2717" y="46"/>
                  </a:lnTo>
                  <a:cubicBezTo>
                    <a:pt x="2717" y="46"/>
                    <a:pt x="2717" y="46"/>
                    <a:pt x="2717" y="46"/>
                  </a:cubicBezTo>
                  <a:lnTo>
                    <a:pt x="2717" y="46"/>
                  </a:lnTo>
                  <a:cubicBezTo>
                    <a:pt x="2717" y="46"/>
                    <a:pt x="2717" y="46"/>
                    <a:pt x="2717" y="46"/>
                  </a:cubicBezTo>
                  <a:lnTo>
                    <a:pt x="2717" y="46"/>
                  </a:lnTo>
                  <a:cubicBezTo>
                    <a:pt x="2694" y="46"/>
                    <a:pt x="2694" y="46"/>
                    <a:pt x="2694" y="46"/>
                  </a:cubicBezTo>
                  <a:lnTo>
                    <a:pt x="2694" y="46"/>
                  </a:lnTo>
                  <a:cubicBezTo>
                    <a:pt x="2694" y="46"/>
                    <a:pt x="2694" y="46"/>
                    <a:pt x="2694" y="46"/>
                  </a:cubicBezTo>
                  <a:lnTo>
                    <a:pt x="2694" y="46"/>
                  </a:lnTo>
                  <a:cubicBezTo>
                    <a:pt x="2671" y="23"/>
                    <a:pt x="2649" y="23"/>
                    <a:pt x="2649" y="23"/>
                  </a:cubicBezTo>
                  <a:lnTo>
                    <a:pt x="2649" y="23"/>
                  </a:lnTo>
                  <a:cubicBezTo>
                    <a:pt x="2649" y="23"/>
                    <a:pt x="2649" y="23"/>
                    <a:pt x="2626" y="23"/>
                  </a:cubicBezTo>
                  <a:lnTo>
                    <a:pt x="2626" y="23"/>
                  </a:lnTo>
                  <a:cubicBezTo>
                    <a:pt x="2626" y="23"/>
                    <a:pt x="2626" y="23"/>
                    <a:pt x="2626" y="23"/>
                  </a:cubicBezTo>
                  <a:lnTo>
                    <a:pt x="2626" y="23"/>
                  </a:lnTo>
                  <a:lnTo>
                    <a:pt x="2626" y="23"/>
                  </a:lnTo>
                  <a:lnTo>
                    <a:pt x="2626" y="23"/>
                  </a:lnTo>
                  <a:cubicBezTo>
                    <a:pt x="2626" y="23"/>
                    <a:pt x="2603" y="23"/>
                    <a:pt x="2603" y="23"/>
                  </a:cubicBezTo>
                  <a:lnTo>
                    <a:pt x="2603" y="23"/>
                  </a:lnTo>
                  <a:cubicBezTo>
                    <a:pt x="2603" y="23"/>
                    <a:pt x="2603" y="23"/>
                    <a:pt x="2603" y="23"/>
                  </a:cubicBezTo>
                  <a:lnTo>
                    <a:pt x="2603" y="23"/>
                  </a:lnTo>
                  <a:cubicBezTo>
                    <a:pt x="2603" y="23"/>
                    <a:pt x="2603" y="23"/>
                    <a:pt x="2603" y="23"/>
                  </a:cubicBezTo>
                  <a:lnTo>
                    <a:pt x="2603" y="23"/>
                  </a:lnTo>
                  <a:lnTo>
                    <a:pt x="2603" y="23"/>
                  </a:lnTo>
                  <a:cubicBezTo>
                    <a:pt x="2580" y="0"/>
                    <a:pt x="2580" y="0"/>
                    <a:pt x="2557" y="0"/>
                  </a:cubicBezTo>
                  <a:lnTo>
                    <a:pt x="2557" y="0"/>
                  </a:lnTo>
                  <a:cubicBezTo>
                    <a:pt x="2557" y="0"/>
                    <a:pt x="2557" y="0"/>
                    <a:pt x="2557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632;p35">
              <a:extLst>
                <a:ext uri="{FF2B5EF4-FFF2-40B4-BE49-F238E27FC236}">
                  <a16:creationId xmlns:a16="http://schemas.microsoft.com/office/drawing/2014/main" id="{1FC23D9F-5844-4CD2-A753-539F2C7BE2DF}"/>
                </a:ext>
              </a:extLst>
            </p:cNvPr>
            <p:cNvSpPr/>
            <p:nvPr/>
          </p:nvSpPr>
          <p:spPr>
            <a:xfrm>
              <a:off x="4054668" y="3348468"/>
              <a:ext cx="44161" cy="44132"/>
            </a:xfrm>
            <a:custGeom>
              <a:avLst/>
              <a:gdLst/>
              <a:ahLst/>
              <a:cxnLst/>
              <a:rect l="l" t="t" r="r" b="b"/>
              <a:pathLst>
                <a:path w="1554" h="1553" extrusionOk="0">
                  <a:moveTo>
                    <a:pt x="1" y="777"/>
                  </a:moveTo>
                  <a:cubicBezTo>
                    <a:pt x="1" y="1188"/>
                    <a:pt x="343" y="1553"/>
                    <a:pt x="777" y="1553"/>
                  </a:cubicBezTo>
                  <a:lnTo>
                    <a:pt x="777" y="1553"/>
                  </a:lnTo>
                  <a:cubicBezTo>
                    <a:pt x="1211" y="1553"/>
                    <a:pt x="1553" y="1188"/>
                    <a:pt x="1553" y="777"/>
                  </a:cubicBezTo>
                  <a:lnTo>
                    <a:pt x="1553" y="777"/>
                  </a:lnTo>
                  <a:cubicBezTo>
                    <a:pt x="1553" y="343"/>
                    <a:pt x="1211" y="1"/>
                    <a:pt x="777" y="1"/>
                  </a:cubicBezTo>
                  <a:lnTo>
                    <a:pt x="777" y="1"/>
                  </a:lnTo>
                  <a:cubicBezTo>
                    <a:pt x="343" y="1"/>
                    <a:pt x="1" y="343"/>
                    <a:pt x="1" y="7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2633;p35">
            <a:extLst>
              <a:ext uri="{FF2B5EF4-FFF2-40B4-BE49-F238E27FC236}">
                <a16:creationId xmlns:a16="http://schemas.microsoft.com/office/drawing/2014/main" id="{AB71335B-6C4B-4541-AC04-3050821496C5}"/>
              </a:ext>
            </a:extLst>
          </p:cNvPr>
          <p:cNvSpPr/>
          <p:nvPr/>
        </p:nvSpPr>
        <p:spPr>
          <a:xfrm>
            <a:off x="1189569" y="3919091"/>
            <a:ext cx="107103" cy="96771"/>
          </a:xfrm>
          <a:custGeom>
            <a:avLst/>
            <a:gdLst/>
            <a:ahLst/>
            <a:cxnLst/>
            <a:rect l="l" t="t" r="r" b="b"/>
            <a:pathLst>
              <a:path w="5023" h="4452" extrusionOk="0">
                <a:moveTo>
                  <a:pt x="2512" y="800"/>
                </a:moveTo>
                <a:cubicBezTo>
                  <a:pt x="2306" y="366"/>
                  <a:pt x="1850" y="1"/>
                  <a:pt x="1347" y="1"/>
                </a:cubicBezTo>
                <a:lnTo>
                  <a:pt x="1347" y="1"/>
                </a:lnTo>
                <a:cubicBezTo>
                  <a:pt x="686" y="1"/>
                  <a:pt x="1" y="686"/>
                  <a:pt x="1" y="1347"/>
                </a:cubicBezTo>
                <a:lnTo>
                  <a:pt x="1" y="1347"/>
                </a:lnTo>
                <a:cubicBezTo>
                  <a:pt x="1" y="1439"/>
                  <a:pt x="1" y="1507"/>
                  <a:pt x="24" y="1599"/>
                </a:cubicBezTo>
                <a:lnTo>
                  <a:pt x="24" y="1599"/>
                </a:lnTo>
                <a:cubicBezTo>
                  <a:pt x="46" y="1667"/>
                  <a:pt x="69" y="1781"/>
                  <a:pt x="115" y="1872"/>
                </a:cubicBezTo>
                <a:lnTo>
                  <a:pt x="115" y="1872"/>
                </a:lnTo>
                <a:cubicBezTo>
                  <a:pt x="320" y="2443"/>
                  <a:pt x="777" y="2831"/>
                  <a:pt x="1210" y="3242"/>
                </a:cubicBezTo>
                <a:lnTo>
                  <a:pt x="1210" y="3242"/>
                </a:lnTo>
                <a:cubicBezTo>
                  <a:pt x="1621" y="3653"/>
                  <a:pt x="2055" y="4064"/>
                  <a:pt x="2512" y="4452"/>
                </a:cubicBezTo>
                <a:lnTo>
                  <a:pt x="2512" y="4452"/>
                </a:lnTo>
                <a:cubicBezTo>
                  <a:pt x="2968" y="4064"/>
                  <a:pt x="3402" y="3653"/>
                  <a:pt x="3813" y="3242"/>
                </a:cubicBezTo>
                <a:lnTo>
                  <a:pt x="3813" y="3242"/>
                </a:lnTo>
                <a:cubicBezTo>
                  <a:pt x="4246" y="2831"/>
                  <a:pt x="4703" y="2443"/>
                  <a:pt x="4908" y="1872"/>
                </a:cubicBezTo>
                <a:lnTo>
                  <a:pt x="4908" y="1872"/>
                </a:lnTo>
                <a:cubicBezTo>
                  <a:pt x="4954" y="1781"/>
                  <a:pt x="4977" y="1667"/>
                  <a:pt x="5000" y="1599"/>
                </a:cubicBezTo>
                <a:lnTo>
                  <a:pt x="5000" y="1599"/>
                </a:lnTo>
                <a:cubicBezTo>
                  <a:pt x="5022" y="1507"/>
                  <a:pt x="5022" y="1439"/>
                  <a:pt x="5022" y="1347"/>
                </a:cubicBezTo>
                <a:lnTo>
                  <a:pt x="5022" y="1347"/>
                </a:lnTo>
                <a:cubicBezTo>
                  <a:pt x="5022" y="686"/>
                  <a:pt x="4338" y="1"/>
                  <a:pt x="3676" y="1"/>
                </a:cubicBezTo>
                <a:lnTo>
                  <a:pt x="3676" y="1"/>
                </a:lnTo>
                <a:lnTo>
                  <a:pt x="3653" y="1"/>
                </a:lnTo>
                <a:lnTo>
                  <a:pt x="3653" y="1"/>
                </a:lnTo>
                <a:cubicBezTo>
                  <a:pt x="3173" y="1"/>
                  <a:pt x="2717" y="366"/>
                  <a:pt x="2512" y="80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2634;p35">
            <a:extLst>
              <a:ext uri="{FF2B5EF4-FFF2-40B4-BE49-F238E27FC236}">
                <a16:creationId xmlns:a16="http://schemas.microsoft.com/office/drawing/2014/main" id="{DF3E95DA-7730-48D2-9C66-2CC80C88A65C}"/>
              </a:ext>
            </a:extLst>
          </p:cNvPr>
          <p:cNvSpPr/>
          <p:nvPr/>
        </p:nvSpPr>
        <p:spPr>
          <a:xfrm>
            <a:off x="492289" y="4104600"/>
            <a:ext cx="896014" cy="45719"/>
          </a:xfrm>
          <a:custGeom>
            <a:avLst/>
            <a:gdLst/>
            <a:ahLst/>
            <a:cxnLst/>
            <a:rect l="l" t="t" r="r" b="b"/>
            <a:pathLst>
              <a:path w="42022" h="230" extrusionOk="0">
                <a:moveTo>
                  <a:pt x="1" y="229"/>
                </a:moveTo>
                <a:lnTo>
                  <a:pt x="42022" y="229"/>
                </a:lnTo>
                <a:lnTo>
                  <a:pt x="42022" y="1"/>
                </a:ln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2635;p35">
            <a:extLst>
              <a:ext uri="{FF2B5EF4-FFF2-40B4-BE49-F238E27FC236}">
                <a16:creationId xmlns:a16="http://schemas.microsoft.com/office/drawing/2014/main" id="{D85AA1D0-E46C-4DE7-8168-931F614710FB}"/>
              </a:ext>
            </a:extLst>
          </p:cNvPr>
          <p:cNvSpPr/>
          <p:nvPr/>
        </p:nvSpPr>
        <p:spPr>
          <a:xfrm>
            <a:off x="1051403" y="1789625"/>
            <a:ext cx="60875" cy="45719"/>
          </a:xfrm>
          <a:custGeom>
            <a:avLst/>
            <a:gdLst/>
            <a:ahLst/>
            <a:cxnLst/>
            <a:rect l="l" t="t" r="r" b="b"/>
            <a:pathLst>
              <a:path w="2855" h="1302" extrusionOk="0">
                <a:moveTo>
                  <a:pt x="184" y="183"/>
                </a:moveTo>
                <a:lnTo>
                  <a:pt x="184" y="1096"/>
                </a:lnTo>
                <a:lnTo>
                  <a:pt x="1987" y="1096"/>
                </a:lnTo>
                <a:lnTo>
                  <a:pt x="1987" y="183"/>
                </a:lnTo>
                <a:close/>
                <a:moveTo>
                  <a:pt x="2580" y="92"/>
                </a:moveTo>
                <a:lnTo>
                  <a:pt x="2580" y="1187"/>
                </a:lnTo>
                <a:lnTo>
                  <a:pt x="92" y="1210"/>
                </a:lnTo>
                <a:lnTo>
                  <a:pt x="92" y="92"/>
                </a:lnTo>
                <a:close/>
                <a:moveTo>
                  <a:pt x="138" y="0"/>
                </a:moveTo>
                <a:cubicBezTo>
                  <a:pt x="69" y="0"/>
                  <a:pt x="1" y="46"/>
                  <a:pt x="1" y="137"/>
                </a:cubicBezTo>
                <a:lnTo>
                  <a:pt x="1" y="1165"/>
                </a:lnTo>
                <a:cubicBezTo>
                  <a:pt x="1" y="1233"/>
                  <a:pt x="69" y="1301"/>
                  <a:pt x="138" y="1301"/>
                </a:cubicBezTo>
                <a:lnTo>
                  <a:pt x="2535" y="1279"/>
                </a:lnTo>
                <a:cubicBezTo>
                  <a:pt x="2603" y="1279"/>
                  <a:pt x="2672" y="1233"/>
                  <a:pt x="2672" y="1165"/>
                </a:cubicBezTo>
                <a:lnTo>
                  <a:pt x="2672" y="936"/>
                </a:lnTo>
                <a:lnTo>
                  <a:pt x="2854" y="936"/>
                </a:lnTo>
                <a:lnTo>
                  <a:pt x="2854" y="343"/>
                </a:lnTo>
                <a:lnTo>
                  <a:pt x="2672" y="343"/>
                </a:lnTo>
                <a:lnTo>
                  <a:pt x="2672" y="115"/>
                </a:lnTo>
                <a:cubicBezTo>
                  <a:pt x="2672" y="46"/>
                  <a:pt x="2603" y="0"/>
                  <a:pt x="253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2637;p35">
            <a:extLst>
              <a:ext uri="{FF2B5EF4-FFF2-40B4-BE49-F238E27FC236}">
                <a16:creationId xmlns:a16="http://schemas.microsoft.com/office/drawing/2014/main" id="{6EF99148-4B45-4D39-9CA9-88A99B3E9151}"/>
              </a:ext>
            </a:extLst>
          </p:cNvPr>
          <p:cNvSpPr/>
          <p:nvPr/>
        </p:nvSpPr>
        <p:spPr>
          <a:xfrm>
            <a:off x="1279738" y="1764334"/>
            <a:ext cx="45719" cy="45719"/>
          </a:xfrm>
          <a:custGeom>
            <a:avLst/>
            <a:gdLst/>
            <a:ahLst/>
            <a:cxnLst/>
            <a:rect l="l" t="t" r="r" b="b"/>
            <a:pathLst>
              <a:path w="1530" h="1530" extrusionOk="0">
                <a:moveTo>
                  <a:pt x="754" y="0"/>
                </a:moveTo>
                <a:cubicBezTo>
                  <a:pt x="343" y="0"/>
                  <a:pt x="0" y="343"/>
                  <a:pt x="0" y="776"/>
                </a:cubicBezTo>
                <a:cubicBezTo>
                  <a:pt x="0" y="1187"/>
                  <a:pt x="343" y="1530"/>
                  <a:pt x="754" y="1530"/>
                </a:cubicBezTo>
                <a:cubicBezTo>
                  <a:pt x="1187" y="1530"/>
                  <a:pt x="1530" y="1187"/>
                  <a:pt x="1530" y="776"/>
                </a:cubicBezTo>
                <a:cubicBezTo>
                  <a:pt x="1530" y="343"/>
                  <a:pt x="1187" y="0"/>
                  <a:pt x="754" y="0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2615;p35">
            <a:extLst>
              <a:ext uri="{FF2B5EF4-FFF2-40B4-BE49-F238E27FC236}">
                <a16:creationId xmlns:a16="http://schemas.microsoft.com/office/drawing/2014/main" id="{5B37F2B3-1845-4E20-9086-8CE82C9C4245}"/>
              </a:ext>
            </a:extLst>
          </p:cNvPr>
          <p:cNvSpPr/>
          <p:nvPr/>
        </p:nvSpPr>
        <p:spPr>
          <a:xfrm>
            <a:off x="360169" y="1733992"/>
            <a:ext cx="1338413" cy="2759562"/>
          </a:xfrm>
          <a:custGeom>
            <a:avLst/>
            <a:gdLst/>
            <a:ahLst/>
            <a:cxnLst/>
            <a:rect l="l" t="t" r="r" b="b"/>
            <a:pathLst>
              <a:path w="62770" h="126955" extrusionOk="0">
                <a:moveTo>
                  <a:pt x="52521" y="126955"/>
                </a:moveTo>
                <a:lnTo>
                  <a:pt x="10272" y="126955"/>
                </a:lnTo>
                <a:cubicBezTo>
                  <a:pt x="4611" y="126955"/>
                  <a:pt x="0" y="122344"/>
                  <a:pt x="0" y="116684"/>
                </a:cubicBezTo>
                <a:lnTo>
                  <a:pt x="0" y="10249"/>
                </a:lnTo>
                <a:cubicBezTo>
                  <a:pt x="0" y="4589"/>
                  <a:pt x="4611" y="1"/>
                  <a:pt x="10272" y="1"/>
                </a:cubicBezTo>
                <a:lnTo>
                  <a:pt x="52521" y="1"/>
                </a:lnTo>
                <a:cubicBezTo>
                  <a:pt x="58182" y="1"/>
                  <a:pt x="62770" y="4589"/>
                  <a:pt x="62770" y="10249"/>
                </a:cubicBezTo>
                <a:lnTo>
                  <a:pt x="62770" y="116684"/>
                </a:lnTo>
                <a:cubicBezTo>
                  <a:pt x="62770" y="122344"/>
                  <a:pt x="58182" y="126955"/>
                  <a:pt x="52521" y="126955"/>
                </a:cubicBezTo>
                <a:close/>
              </a:path>
            </a:pathLst>
          </a:custGeom>
          <a:solidFill>
            <a:schemeClr val="tx2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2638;p35">
            <a:extLst>
              <a:ext uri="{FF2B5EF4-FFF2-40B4-BE49-F238E27FC236}">
                <a16:creationId xmlns:a16="http://schemas.microsoft.com/office/drawing/2014/main" id="{91B433FE-4B95-41E3-AA9D-3D3C9292D0A2}"/>
              </a:ext>
            </a:extLst>
          </p:cNvPr>
          <p:cNvSpPr/>
          <p:nvPr/>
        </p:nvSpPr>
        <p:spPr>
          <a:xfrm>
            <a:off x="814882" y="1829189"/>
            <a:ext cx="676030" cy="114639"/>
          </a:xfrm>
          <a:custGeom>
            <a:avLst/>
            <a:gdLst/>
            <a:ahLst/>
            <a:cxnLst/>
            <a:rect l="l" t="t" r="r" b="b"/>
            <a:pathLst>
              <a:path w="31705" h="5274" extrusionOk="0">
                <a:moveTo>
                  <a:pt x="0" y="1"/>
                </a:moveTo>
                <a:lnTo>
                  <a:pt x="0" y="1736"/>
                </a:lnTo>
                <a:cubicBezTo>
                  <a:pt x="0" y="3699"/>
                  <a:pt x="1575" y="5273"/>
                  <a:pt x="3515" y="5273"/>
                </a:cubicBezTo>
                <a:lnTo>
                  <a:pt x="28190" y="5273"/>
                </a:lnTo>
                <a:cubicBezTo>
                  <a:pt x="30130" y="5273"/>
                  <a:pt x="31705" y="3699"/>
                  <a:pt x="31705" y="1736"/>
                </a:cubicBezTo>
                <a:lnTo>
                  <a:pt x="31705" y="24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2636;p35">
            <a:extLst>
              <a:ext uri="{FF2B5EF4-FFF2-40B4-BE49-F238E27FC236}">
                <a16:creationId xmlns:a16="http://schemas.microsoft.com/office/drawing/2014/main" id="{8AE3BBC9-CB7F-4E40-A772-80AF00F3629B}"/>
              </a:ext>
            </a:extLst>
          </p:cNvPr>
          <p:cNvSpPr/>
          <p:nvPr/>
        </p:nvSpPr>
        <p:spPr>
          <a:xfrm>
            <a:off x="944450" y="1837530"/>
            <a:ext cx="293483" cy="45719"/>
          </a:xfrm>
          <a:custGeom>
            <a:avLst/>
            <a:gdLst/>
            <a:ahLst/>
            <a:cxnLst/>
            <a:rect l="l" t="t" r="r" b="b"/>
            <a:pathLst>
              <a:path w="13764" h="1530" extrusionOk="0">
                <a:moveTo>
                  <a:pt x="776" y="0"/>
                </a:moveTo>
                <a:cubicBezTo>
                  <a:pt x="343" y="0"/>
                  <a:pt x="0" y="343"/>
                  <a:pt x="0" y="776"/>
                </a:cubicBezTo>
                <a:cubicBezTo>
                  <a:pt x="0" y="1187"/>
                  <a:pt x="343" y="1530"/>
                  <a:pt x="776" y="1530"/>
                </a:cubicBezTo>
                <a:lnTo>
                  <a:pt x="12988" y="1530"/>
                </a:lnTo>
                <a:cubicBezTo>
                  <a:pt x="13422" y="1530"/>
                  <a:pt x="13764" y="1187"/>
                  <a:pt x="13764" y="776"/>
                </a:cubicBezTo>
                <a:cubicBezTo>
                  <a:pt x="13764" y="343"/>
                  <a:pt x="13422" y="0"/>
                  <a:pt x="12988" y="0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2616;p35">
            <a:extLst>
              <a:ext uri="{FF2B5EF4-FFF2-40B4-BE49-F238E27FC236}">
                <a16:creationId xmlns:a16="http://schemas.microsoft.com/office/drawing/2014/main" id="{C5751C7D-906C-4D00-974C-1FB631C3E8A3}"/>
              </a:ext>
            </a:extLst>
          </p:cNvPr>
          <p:cNvSpPr/>
          <p:nvPr/>
        </p:nvSpPr>
        <p:spPr>
          <a:xfrm>
            <a:off x="425726" y="1804401"/>
            <a:ext cx="1185125" cy="2625099"/>
          </a:xfrm>
          <a:custGeom>
            <a:avLst/>
            <a:gdLst/>
            <a:ahLst/>
            <a:cxnLst/>
            <a:rect l="l" t="t" r="r" b="b"/>
            <a:pathLst>
              <a:path w="55581" h="120769" extrusionOk="0">
                <a:moveTo>
                  <a:pt x="47477" y="120769"/>
                </a:moveTo>
                <a:lnTo>
                  <a:pt x="8104" y="120769"/>
                </a:lnTo>
                <a:cubicBezTo>
                  <a:pt x="3630" y="120769"/>
                  <a:pt x="1" y="117140"/>
                  <a:pt x="1" y="112666"/>
                </a:cubicBezTo>
                <a:lnTo>
                  <a:pt x="1" y="8103"/>
                </a:lnTo>
                <a:cubicBezTo>
                  <a:pt x="1" y="3630"/>
                  <a:pt x="3630" y="0"/>
                  <a:pt x="8104" y="0"/>
                </a:cubicBezTo>
                <a:lnTo>
                  <a:pt x="47477" y="0"/>
                </a:lnTo>
                <a:cubicBezTo>
                  <a:pt x="51951" y="0"/>
                  <a:pt x="55580" y="3630"/>
                  <a:pt x="55580" y="8103"/>
                </a:cubicBezTo>
                <a:lnTo>
                  <a:pt x="55580" y="112666"/>
                </a:lnTo>
                <a:cubicBezTo>
                  <a:pt x="55580" y="117140"/>
                  <a:pt x="51951" y="120769"/>
                  <a:pt x="47477" y="12076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168" name="Google Shape;2636;p35">
            <a:extLst>
              <a:ext uri="{FF2B5EF4-FFF2-40B4-BE49-F238E27FC236}">
                <a16:creationId xmlns:a16="http://schemas.microsoft.com/office/drawing/2014/main" id="{50C5302C-E19C-496E-8F06-FE09FE7B0191}"/>
              </a:ext>
            </a:extLst>
          </p:cNvPr>
          <p:cNvSpPr/>
          <p:nvPr/>
        </p:nvSpPr>
        <p:spPr>
          <a:xfrm>
            <a:off x="958817" y="1828908"/>
            <a:ext cx="293483" cy="45719"/>
          </a:xfrm>
          <a:custGeom>
            <a:avLst/>
            <a:gdLst/>
            <a:ahLst/>
            <a:cxnLst/>
            <a:rect l="l" t="t" r="r" b="b"/>
            <a:pathLst>
              <a:path w="13764" h="1530" extrusionOk="0">
                <a:moveTo>
                  <a:pt x="776" y="0"/>
                </a:moveTo>
                <a:cubicBezTo>
                  <a:pt x="343" y="0"/>
                  <a:pt x="0" y="343"/>
                  <a:pt x="0" y="776"/>
                </a:cubicBezTo>
                <a:cubicBezTo>
                  <a:pt x="0" y="1187"/>
                  <a:pt x="343" y="1530"/>
                  <a:pt x="776" y="1530"/>
                </a:cubicBezTo>
                <a:lnTo>
                  <a:pt x="12988" y="1530"/>
                </a:lnTo>
                <a:cubicBezTo>
                  <a:pt x="13422" y="1530"/>
                  <a:pt x="13764" y="1187"/>
                  <a:pt x="13764" y="776"/>
                </a:cubicBezTo>
                <a:cubicBezTo>
                  <a:pt x="13764" y="343"/>
                  <a:pt x="13422" y="0"/>
                  <a:pt x="12988" y="0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2638;p35">
            <a:extLst>
              <a:ext uri="{FF2B5EF4-FFF2-40B4-BE49-F238E27FC236}">
                <a16:creationId xmlns:a16="http://schemas.microsoft.com/office/drawing/2014/main" id="{87A3FF57-CB73-4FDB-9434-FF417AABCA38}"/>
              </a:ext>
            </a:extLst>
          </p:cNvPr>
          <p:cNvSpPr/>
          <p:nvPr/>
        </p:nvSpPr>
        <p:spPr>
          <a:xfrm>
            <a:off x="764811" y="1810334"/>
            <a:ext cx="676030" cy="114639"/>
          </a:xfrm>
          <a:custGeom>
            <a:avLst/>
            <a:gdLst/>
            <a:ahLst/>
            <a:cxnLst/>
            <a:rect l="l" t="t" r="r" b="b"/>
            <a:pathLst>
              <a:path w="31705" h="5274" extrusionOk="0">
                <a:moveTo>
                  <a:pt x="0" y="1"/>
                </a:moveTo>
                <a:lnTo>
                  <a:pt x="0" y="1736"/>
                </a:lnTo>
                <a:cubicBezTo>
                  <a:pt x="0" y="3699"/>
                  <a:pt x="1575" y="5273"/>
                  <a:pt x="3515" y="5273"/>
                </a:cubicBezTo>
                <a:lnTo>
                  <a:pt x="28190" y="5273"/>
                </a:lnTo>
                <a:cubicBezTo>
                  <a:pt x="30130" y="5273"/>
                  <a:pt x="31705" y="3699"/>
                  <a:pt x="31705" y="1736"/>
                </a:cubicBezTo>
                <a:lnTo>
                  <a:pt x="31705" y="24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2639;p35">
            <a:extLst>
              <a:ext uri="{FF2B5EF4-FFF2-40B4-BE49-F238E27FC236}">
                <a16:creationId xmlns:a16="http://schemas.microsoft.com/office/drawing/2014/main" id="{6AFADC3F-239C-4CF8-B237-295FB0B6525B}"/>
              </a:ext>
            </a:extLst>
          </p:cNvPr>
          <p:cNvSpPr/>
          <p:nvPr/>
        </p:nvSpPr>
        <p:spPr>
          <a:xfrm>
            <a:off x="857614" y="1816369"/>
            <a:ext cx="344615" cy="45719"/>
          </a:xfrm>
          <a:custGeom>
            <a:avLst/>
            <a:gdLst/>
            <a:ahLst/>
            <a:cxnLst/>
            <a:rect l="l" t="t" r="r" b="b"/>
            <a:pathLst>
              <a:path w="16162" h="1781" extrusionOk="0">
                <a:moveTo>
                  <a:pt x="891" y="0"/>
                </a:moveTo>
                <a:cubicBezTo>
                  <a:pt x="412" y="0"/>
                  <a:pt x="1" y="388"/>
                  <a:pt x="1" y="890"/>
                </a:cubicBezTo>
                <a:cubicBezTo>
                  <a:pt x="1" y="1392"/>
                  <a:pt x="412" y="1781"/>
                  <a:pt x="891" y="1781"/>
                </a:cubicBezTo>
                <a:lnTo>
                  <a:pt x="15271" y="1781"/>
                </a:lnTo>
                <a:cubicBezTo>
                  <a:pt x="15750" y="1781"/>
                  <a:pt x="16161" y="1392"/>
                  <a:pt x="16161" y="890"/>
                </a:cubicBezTo>
                <a:cubicBezTo>
                  <a:pt x="16161" y="388"/>
                  <a:pt x="15750" y="0"/>
                  <a:pt x="1527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2636;p35">
            <a:extLst>
              <a:ext uri="{FF2B5EF4-FFF2-40B4-BE49-F238E27FC236}">
                <a16:creationId xmlns:a16="http://schemas.microsoft.com/office/drawing/2014/main" id="{7704F8C1-7318-48AB-8F30-38E7125636D8}"/>
              </a:ext>
            </a:extLst>
          </p:cNvPr>
          <p:cNvSpPr/>
          <p:nvPr/>
        </p:nvSpPr>
        <p:spPr>
          <a:xfrm>
            <a:off x="895031" y="1823488"/>
            <a:ext cx="293483" cy="45719"/>
          </a:xfrm>
          <a:custGeom>
            <a:avLst/>
            <a:gdLst/>
            <a:ahLst/>
            <a:cxnLst/>
            <a:rect l="l" t="t" r="r" b="b"/>
            <a:pathLst>
              <a:path w="13764" h="1530" extrusionOk="0">
                <a:moveTo>
                  <a:pt x="776" y="0"/>
                </a:moveTo>
                <a:cubicBezTo>
                  <a:pt x="343" y="0"/>
                  <a:pt x="0" y="343"/>
                  <a:pt x="0" y="776"/>
                </a:cubicBezTo>
                <a:cubicBezTo>
                  <a:pt x="0" y="1187"/>
                  <a:pt x="343" y="1530"/>
                  <a:pt x="776" y="1530"/>
                </a:cubicBezTo>
                <a:lnTo>
                  <a:pt x="12988" y="1530"/>
                </a:lnTo>
                <a:cubicBezTo>
                  <a:pt x="13422" y="1530"/>
                  <a:pt x="13764" y="1187"/>
                  <a:pt x="13764" y="776"/>
                </a:cubicBezTo>
                <a:cubicBezTo>
                  <a:pt x="13764" y="343"/>
                  <a:pt x="13422" y="0"/>
                  <a:pt x="12988" y="0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2640;p35">
            <a:extLst>
              <a:ext uri="{FF2B5EF4-FFF2-40B4-BE49-F238E27FC236}">
                <a16:creationId xmlns:a16="http://schemas.microsoft.com/office/drawing/2014/main" id="{88FC9FBD-BBE8-4124-9F90-1810DFC996A8}"/>
              </a:ext>
            </a:extLst>
          </p:cNvPr>
          <p:cNvSpPr/>
          <p:nvPr/>
        </p:nvSpPr>
        <p:spPr>
          <a:xfrm>
            <a:off x="1350493" y="1835344"/>
            <a:ext cx="45719" cy="45719"/>
          </a:xfrm>
          <a:custGeom>
            <a:avLst/>
            <a:gdLst/>
            <a:ahLst/>
            <a:cxnLst/>
            <a:rect l="l" t="t" r="r" b="b"/>
            <a:pathLst>
              <a:path w="1782" h="1781" extrusionOk="0">
                <a:moveTo>
                  <a:pt x="891" y="0"/>
                </a:moveTo>
                <a:cubicBezTo>
                  <a:pt x="389" y="0"/>
                  <a:pt x="1" y="388"/>
                  <a:pt x="1" y="890"/>
                </a:cubicBezTo>
                <a:cubicBezTo>
                  <a:pt x="1" y="1392"/>
                  <a:pt x="389" y="1781"/>
                  <a:pt x="891" y="1781"/>
                </a:cubicBezTo>
                <a:cubicBezTo>
                  <a:pt x="1370" y="1781"/>
                  <a:pt x="1781" y="1392"/>
                  <a:pt x="1781" y="890"/>
                </a:cubicBezTo>
                <a:cubicBezTo>
                  <a:pt x="1781" y="388"/>
                  <a:pt x="1370" y="0"/>
                  <a:pt x="8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37FA84-CB43-4573-8D2D-7F203142A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59" y="2032370"/>
            <a:ext cx="1162692" cy="2234927"/>
          </a:xfrm>
          <a:prstGeom prst="rect">
            <a:avLst/>
          </a:prstGeom>
        </p:spPr>
      </p:pic>
      <p:grpSp>
        <p:nvGrpSpPr>
          <p:cNvPr id="203" name="Google Shape;2618;p35">
            <a:extLst>
              <a:ext uri="{FF2B5EF4-FFF2-40B4-BE49-F238E27FC236}">
                <a16:creationId xmlns:a16="http://schemas.microsoft.com/office/drawing/2014/main" id="{7856BBF1-9CF8-4BB8-996B-527CA81A9CAB}"/>
              </a:ext>
            </a:extLst>
          </p:cNvPr>
          <p:cNvGrpSpPr/>
          <p:nvPr/>
        </p:nvGrpSpPr>
        <p:grpSpPr>
          <a:xfrm>
            <a:off x="7607416" y="2631078"/>
            <a:ext cx="116177" cy="144004"/>
            <a:chOff x="3995645" y="1909804"/>
            <a:chExt cx="146634" cy="188124"/>
          </a:xfrm>
        </p:grpSpPr>
        <p:sp>
          <p:nvSpPr>
            <p:cNvPr id="204" name="Google Shape;2619;p35">
              <a:extLst>
                <a:ext uri="{FF2B5EF4-FFF2-40B4-BE49-F238E27FC236}">
                  <a16:creationId xmlns:a16="http://schemas.microsoft.com/office/drawing/2014/main" id="{3B4FE549-4DBD-4F6A-B438-50F1A655874C}"/>
                </a:ext>
              </a:extLst>
            </p:cNvPr>
            <p:cNvSpPr/>
            <p:nvPr/>
          </p:nvSpPr>
          <p:spPr>
            <a:xfrm>
              <a:off x="3995645" y="1960387"/>
              <a:ext cx="146634" cy="137541"/>
            </a:xfrm>
            <a:custGeom>
              <a:avLst/>
              <a:gdLst/>
              <a:ahLst/>
              <a:cxnLst/>
              <a:rect l="l" t="t" r="r" b="b"/>
              <a:pathLst>
                <a:path w="5160" h="4840" extrusionOk="0">
                  <a:moveTo>
                    <a:pt x="2557" y="1"/>
                  </a:moveTo>
                  <a:lnTo>
                    <a:pt x="2534" y="1"/>
                  </a:lnTo>
                  <a:lnTo>
                    <a:pt x="2534" y="1"/>
                  </a:lnTo>
                  <a:cubicBezTo>
                    <a:pt x="2534" y="1"/>
                    <a:pt x="2534" y="1"/>
                    <a:pt x="2534" y="1"/>
                  </a:cubicBezTo>
                  <a:lnTo>
                    <a:pt x="2534" y="1"/>
                  </a:lnTo>
                  <a:cubicBezTo>
                    <a:pt x="2534" y="1"/>
                    <a:pt x="2534" y="1"/>
                    <a:pt x="2534" y="1"/>
                  </a:cubicBezTo>
                  <a:lnTo>
                    <a:pt x="2534" y="1"/>
                  </a:lnTo>
                  <a:cubicBezTo>
                    <a:pt x="2512" y="1"/>
                    <a:pt x="2512" y="1"/>
                    <a:pt x="2512" y="1"/>
                  </a:cubicBezTo>
                  <a:lnTo>
                    <a:pt x="2512" y="1"/>
                  </a:lnTo>
                  <a:cubicBezTo>
                    <a:pt x="2512" y="1"/>
                    <a:pt x="2512" y="1"/>
                    <a:pt x="2512" y="1"/>
                  </a:cubicBezTo>
                  <a:lnTo>
                    <a:pt x="2512" y="1"/>
                  </a:lnTo>
                  <a:cubicBezTo>
                    <a:pt x="2512" y="1"/>
                    <a:pt x="2512" y="1"/>
                    <a:pt x="2489" y="1"/>
                  </a:cubicBezTo>
                  <a:lnTo>
                    <a:pt x="2489" y="1"/>
                  </a:lnTo>
                  <a:cubicBezTo>
                    <a:pt x="2489" y="1"/>
                    <a:pt x="2489" y="1"/>
                    <a:pt x="2489" y="1"/>
                  </a:cubicBezTo>
                  <a:lnTo>
                    <a:pt x="2489" y="1"/>
                  </a:lnTo>
                  <a:cubicBezTo>
                    <a:pt x="2489" y="1"/>
                    <a:pt x="2466" y="23"/>
                    <a:pt x="2466" y="23"/>
                  </a:cubicBezTo>
                  <a:lnTo>
                    <a:pt x="2466" y="23"/>
                  </a:lnTo>
                  <a:cubicBezTo>
                    <a:pt x="2443" y="23"/>
                    <a:pt x="2443" y="23"/>
                    <a:pt x="2443" y="23"/>
                  </a:cubicBezTo>
                  <a:lnTo>
                    <a:pt x="2443" y="23"/>
                  </a:lnTo>
                  <a:cubicBezTo>
                    <a:pt x="2443" y="23"/>
                    <a:pt x="2443" y="23"/>
                    <a:pt x="2443" y="23"/>
                  </a:cubicBezTo>
                  <a:lnTo>
                    <a:pt x="2443" y="23"/>
                  </a:lnTo>
                  <a:lnTo>
                    <a:pt x="2443" y="23"/>
                  </a:lnTo>
                  <a:cubicBezTo>
                    <a:pt x="2443" y="23"/>
                    <a:pt x="2420" y="23"/>
                    <a:pt x="2420" y="23"/>
                  </a:cubicBezTo>
                  <a:lnTo>
                    <a:pt x="2420" y="23"/>
                  </a:lnTo>
                  <a:cubicBezTo>
                    <a:pt x="2420" y="23"/>
                    <a:pt x="2420" y="23"/>
                    <a:pt x="2420" y="23"/>
                  </a:cubicBezTo>
                  <a:lnTo>
                    <a:pt x="2420" y="23"/>
                  </a:lnTo>
                  <a:cubicBezTo>
                    <a:pt x="2420" y="23"/>
                    <a:pt x="2420" y="23"/>
                    <a:pt x="2420" y="23"/>
                  </a:cubicBezTo>
                  <a:lnTo>
                    <a:pt x="2420" y="23"/>
                  </a:lnTo>
                  <a:cubicBezTo>
                    <a:pt x="2397" y="46"/>
                    <a:pt x="2397" y="46"/>
                    <a:pt x="2397" y="46"/>
                  </a:cubicBezTo>
                  <a:lnTo>
                    <a:pt x="2397" y="46"/>
                  </a:lnTo>
                  <a:lnTo>
                    <a:pt x="1005" y="663"/>
                  </a:lnTo>
                  <a:cubicBezTo>
                    <a:pt x="868" y="731"/>
                    <a:pt x="777" y="891"/>
                    <a:pt x="800" y="1051"/>
                  </a:cubicBezTo>
                  <a:lnTo>
                    <a:pt x="800" y="1051"/>
                  </a:lnTo>
                  <a:lnTo>
                    <a:pt x="891" y="2169"/>
                  </a:lnTo>
                  <a:cubicBezTo>
                    <a:pt x="914" y="2352"/>
                    <a:pt x="1074" y="2489"/>
                    <a:pt x="1279" y="2489"/>
                  </a:cubicBezTo>
                  <a:lnTo>
                    <a:pt x="1279" y="2489"/>
                  </a:lnTo>
                  <a:cubicBezTo>
                    <a:pt x="1279" y="2489"/>
                    <a:pt x="1302" y="2489"/>
                    <a:pt x="1302" y="2489"/>
                  </a:cubicBezTo>
                  <a:lnTo>
                    <a:pt x="1302" y="2489"/>
                  </a:lnTo>
                  <a:cubicBezTo>
                    <a:pt x="1507" y="2466"/>
                    <a:pt x="1667" y="2283"/>
                    <a:pt x="1644" y="2078"/>
                  </a:cubicBezTo>
                  <a:lnTo>
                    <a:pt x="1644" y="2078"/>
                  </a:lnTo>
                  <a:lnTo>
                    <a:pt x="1553" y="1233"/>
                  </a:lnTo>
                  <a:lnTo>
                    <a:pt x="2124" y="982"/>
                  </a:lnTo>
                  <a:lnTo>
                    <a:pt x="1987" y="2443"/>
                  </a:lnTo>
                  <a:lnTo>
                    <a:pt x="1530" y="3379"/>
                  </a:lnTo>
                  <a:lnTo>
                    <a:pt x="343" y="3538"/>
                  </a:lnTo>
                  <a:cubicBezTo>
                    <a:pt x="161" y="3561"/>
                    <a:pt x="1" y="3744"/>
                    <a:pt x="46" y="3949"/>
                  </a:cubicBezTo>
                  <a:lnTo>
                    <a:pt x="46" y="3949"/>
                  </a:lnTo>
                  <a:cubicBezTo>
                    <a:pt x="69" y="4155"/>
                    <a:pt x="252" y="4292"/>
                    <a:pt x="457" y="4269"/>
                  </a:cubicBezTo>
                  <a:lnTo>
                    <a:pt x="457" y="4269"/>
                  </a:lnTo>
                  <a:lnTo>
                    <a:pt x="1827" y="4086"/>
                  </a:lnTo>
                  <a:cubicBezTo>
                    <a:pt x="1941" y="4063"/>
                    <a:pt x="2055" y="3995"/>
                    <a:pt x="2101" y="3881"/>
                  </a:cubicBezTo>
                  <a:lnTo>
                    <a:pt x="2101" y="3881"/>
                  </a:lnTo>
                  <a:lnTo>
                    <a:pt x="2534" y="2991"/>
                  </a:lnTo>
                  <a:lnTo>
                    <a:pt x="3242" y="3310"/>
                  </a:lnTo>
                  <a:lnTo>
                    <a:pt x="3196" y="4452"/>
                  </a:lnTo>
                  <a:cubicBezTo>
                    <a:pt x="3196" y="4657"/>
                    <a:pt x="3333" y="4817"/>
                    <a:pt x="3539" y="4840"/>
                  </a:cubicBezTo>
                  <a:lnTo>
                    <a:pt x="3539" y="4840"/>
                  </a:lnTo>
                  <a:cubicBezTo>
                    <a:pt x="3562" y="4840"/>
                    <a:pt x="3562" y="4840"/>
                    <a:pt x="3562" y="4840"/>
                  </a:cubicBezTo>
                  <a:lnTo>
                    <a:pt x="3562" y="4840"/>
                  </a:lnTo>
                  <a:cubicBezTo>
                    <a:pt x="3767" y="4840"/>
                    <a:pt x="3927" y="4680"/>
                    <a:pt x="3927" y="4474"/>
                  </a:cubicBezTo>
                  <a:lnTo>
                    <a:pt x="3927" y="4474"/>
                  </a:lnTo>
                  <a:lnTo>
                    <a:pt x="3995" y="3082"/>
                  </a:lnTo>
                  <a:cubicBezTo>
                    <a:pt x="3995" y="2945"/>
                    <a:pt x="3904" y="2808"/>
                    <a:pt x="3767" y="2740"/>
                  </a:cubicBezTo>
                  <a:lnTo>
                    <a:pt x="3767" y="2740"/>
                  </a:lnTo>
                  <a:lnTo>
                    <a:pt x="2740" y="2283"/>
                  </a:lnTo>
                  <a:lnTo>
                    <a:pt x="2831" y="1370"/>
                  </a:lnTo>
                  <a:lnTo>
                    <a:pt x="3128" y="1758"/>
                  </a:lnTo>
                  <a:cubicBezTo>
                    <a:pt x="3219" y="1895"/>
                    <a:pt x="3379" y="1941"/>
                    <a:pt x="3539" y="1895"/>
                  </a:cubicBezTo>
                  <a:lnTo>
                    <a:pt x="3539" y="1895"/>
                  </a:lnTo>
                  <a:lnTo>
                    <a:pt x="4863" y="1484"/>
                  </a:lnTo>
                  <a:cubicBezTo>
                    <a:pt x="5068" y="1416"/>
                    <a:pt x="5159" y="1210"/>
                    <a:pt x="5114" y="1028"/>
                  </a:cubicBezTo>
                  <a:lnTo>
                    <a:pt x="5114" y="1028"/>
                  </a:lnTo>
                  <a:cubicBezTo>
                    <a:pt x="5045" y="822"/>
                    <a:pt x="4840" y="708"/>
                    <a:pt x="4634" y="777"/>
                  </a:cubicBezTo>
                  <a:lnTo>
                    <a:pt x="4634" y="777"/>
                  </a:lnTo>
                  <a:lnTo>
                    <a:pt x="3562" y="1119"/>
                  </a:lnTo>
                  <a:lnTo>
                    <a:pt x="2854" y="160"/>
                  </a:lnTo>
                  <a:cubicBezTo>
                    <a:pt x="2854" y="160"/>
                    <a:pt x="2854" y="160"/>
                    <a:pt x="2854" y="138"/>
                  </a:cubicBezTo>
                  <a:lnTo>
                    <a:pt x="2854" y="138"/>
                  </a:lnTo>
                  <a:cubicBezTo>
                    <a:pt x="2854" y="138"/>
                    <a:pt x="2854" y="138"/>
                    <a:pt x="2854" y="138"/>
                  </a:cubicBezTo>
                  <a:lnTo>
                    <a:pt x="2854" y="138"/>
                  </a:lnTo>
                  <a:cubicBezTo>
                    <a:pt x="2854" y="138"/>
                    <a:pt x="2831" y="138"/>
                    <a:pt x="2831" y="138"/>
                  </a:cubicBezTo>
                  <a:lnTo>
                    <a:pt x="2831" y="138"/>
                  </a:lnTo>
                  <a:cubicBezTo>
                    <a:pt x="2831" y="138"/>
                    <a:pt x="2831" y="138"/>
                    <a:pt x="2831" y="115"/>
                  </a:cubicBezTo>
                  <a:lnTo>
                    <a:pt x="2831" y="115"/>
                  </a:lnTo>
                  <a:cubicBezTo>
                    <a:pt x="2831" y="115"/>
                    <a:pt x="2831" y="115"/>
                    <a:pt x="2831" y="115"/>
                  </a:cubicBezTo>
                  <a:lnTo>
                    <a:pt x="2831" y="115"/>
                  </a:lnTo>
                  <a:cubicBezTo>
                    <a:pt x="2831" y="115"/>
                    <a:pt x="2831" y="115"/>
                    <a:pt x="2831" y="115"/>
                  </a:cubicBezTo>
                  <a:lnTo>
                    <a:pt x="2831" y="115"/>
                  </a:lnTo>
                  <a:cubicBezTo>
                    <a:pt x="2831" y="115"/>
                    <a:pt x="2808" y="115"/>
                    <a:pt x="2808" y="115"/>
                  </a:cubicBezTo>
                  <a:lnTo>
                    <a:pt x="2808" y="115"/>
                  </a:lnTo>
                  <a:cubicBezTo>
                    <a:pt x="2808" y="115"/>
                    <a:pt x="2808" y="115"/>
                    <a:pt x="2808" y="92"/>
                  </a:cubicBezTo>
                  <a:lnTo>
                    <a:pt x="2808" y="92"/>
                  </a:lnTo>
                  <a:cubicBezTo>
                    <a:pt x="2808" y="92"/>
                    <a:pt x="2808" y="92"/>
                    <a:pt x="2808" y="92"/>
                  </a:cubicBezTo>
                  <a:lnTo>
                    <a:pt x="2808" y="92"/>
                  </a:lnTo>
                  <a:cubicBezTo>
                    <a:pt x="2808" y="92"/>
                    <a:pt x="2808" y="92"/>
                    <a:pt x="2785" y="92"/>
                  </a:cubicBezTo>
                  <a:lnTo>
                    <a:pt x="2785" y="92"/>
                  </a:lnTo>
                  <a:cubicBezTo>
                    <a:pt x="2785" y="92"/>
                    <a:pt x="2785" y="92"/>
                    <a:pt x="2785" y="92"/>
                  </a:cubicBezTo>
                  <a:lnTo>
                    <a:pt x="2785" y="92"/>
                  </a:lnTo>
                  <a:cubicBezTo>
                    <a:pt x="2785" y="92"/>
                    <a:pt x="2785" y="92"/>
                    <a:pt x="2785" y="69"/>
                  </a:cubicBezTo>
                  <a:lnTo>
                    <a:pt x="2785" y="69"/>
                  </a:lnTo>
                  <a:cubicBezTo>
                    <a:pt x="2785" y="69"/>
                    <a:pt x="2785" y="69"/>
                    <a:pt x="2785" y="69"/>
                  </a:cubicBezTo>
                  <a:lnTo>
                    <a:pt x="2785" y="69"/>
                  </a:lnTo>
                  <a:cubicBezTo>
                    <a:pt x="2785" y="69"/>
                    <a:pt x="2763" y="69"/>
                    <a:pt x="2763" y="69"/>
                  </a:cubicBezTo>
                  <a:lnTo>
                    <a:pt x="2763" y="69"/>
                  </a:lnTo>
                  <a:cubicBezTo>
                    <a:pt x="2763" y="69"/>
                    <a:pt x="2740" y="46"/>
                    <a:pt x="2717" y="46"/>
                  </a:cubicBezTo>
                  <a:lnTo>
                    <a:pt x="2717" y="46"/>
                  </a:lnTo>
                  <a:cubicBezTo>
                    <a:pt x="2717" y="46"/>
                    <a:pt x="2717" y="46"/>
                    <a:pt x="2717" y="46"/>
                  </a:cubicBezTo>
                  <a:lnTo>
                    <a:pt x="2717" y="46"/>
                  </a:lnTo>
                  <a:cubicBezTo>
                    <a:pt x="2717" y="46"/>
                    <a:pt x="2717" y="46"/>
                    <a:pt x="2717" y="46"/>
                  </a:cubicBezTo>
                  <a:lnTo>
                    <a:pt x="2717" y="46"/>
                  </a:lnTo>
                  <a:cubicBezTo>
                    <a:pt x="2717" y="46"/>
                    <a:pt x="2717" y="46"/>
                    <a:pt x="2717" y="46"/>
                  </a:cubicBezTo>
                  <a:lnTo>
                    <a:pt x="2717" y="46"/>
                  </a:lnTo>
                  <a:cubicBezTo>
                    <a:pt x="2694" y="23"/>
                    <a:pt x="2694" y="23"/>
                    <a:pt x="2694" y="23"/>
                  </a:cubicBezTo>
                  <a:lnTo>
                    <a:pt x="2694" y="23"/>
                  </a:lnTo>
                  <a:lnTo>
                    <a:pt x="2694" y="23"/>
                  </a:lnTo>
                  <a:cubicBezTo>
                    <a:pt x="2671" y="23"/>
                    <a:pt x="2649" y="23"/>
                    <a:pt x="2649" y="23"/>
                  </a:cubicBezTo>
                  <a:lnTo>
                    <a:pt x="2649" y="23"/>
                  </a:lnTo>
                  <a:cubicBezTo>
                    <a:pt x="2649" y="23"/>
                    <a:pt x="2649" y="1"/>
                    <a:pt x="2626" y="1"/>
                  </a:cubicBezTo>
                  <a:lnTo>
                    <a:pt x="2626" y="1"/>
                  </a:lnTo>
                  <a:cubicBezTo>
                    <a:pt x="2626" y="1"/>
                    <a:pt x="2626" y="1"/>
                    <a:pt x="2626" y="1"/>
                  </a:cubicBezTo>
                  <a:lnTo>
                    <a:pt x="2626" y="1"/>
                  </a:lnTo>
                  <a:cubicBezTo>
                    <a:pt x="2626" y="1"/>
                    <a:pt x="2626" y="1"/>
                    <a:pt x="2626" y="1"/>
                  </a:cubicBezTo>
                  <a:lnTo>
                    <a:pt x="2626" y="1"/>
                  </a:lnTo>
                  <a:cubicBezTo>
                    <a:pt x="2626" y="1"/>
                    <a:pt x="2603" y="1"/>
                    <a:pt x="2603" y="1"/>
                  </a:cubicBezTo>
                  <a:lnTo>
                    <a:pt x="2603" y="1"/>
                  </a:lnTo>
                  <a:cubicBezTo>
                    <a:pt x="2603" y="1"/>
                    <a:pt x="2603" y="1"/>
                    <a:pt x="2603" y="1"/>
                  </a:cubicBezTo>
                  <a:lnTo>
                    <a:pt x="2603" y="1"/>
                  </a:lnTo>
                  <a:cubicBezTo>
                    <a:pt x="2603" y="1"/>
                    <a:pt x="2603" y="1"/>
                    <a:pt x="2603" y="1"/>
                  </a:cubicBezTo>
                  <a:lnTo>
                    <a:pt x="2603" y="1"/>
                  </a:lnTo>
                  <a:lnTo>
                    <a:pt x="2603" y="1"/>
                  </a:lnTo>
                  <a:cubicBezTo>
                    <a:pt x="2580" y="1"/>
                    <a:pt x="2580" y="1"/>
                    <a:pt x="2557" y="1"/>
                  </a:cubicBezTo>
                  <a:lnTo>
                    <a:pt x="2557" y="1"/>
                  </a:lnTo>
                  <a:lnTo>
                    <a:pt x="2557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620;p35">
              <a:extLst>
                <a:ext uri="{FF2B5EF4-FFF2-40B4-BE49-F238E27FC236}">
                  <a16:creationId xmlns:a16="http://schemas.microsoft.com/office/drawing/2014/main" id="{C9E48154-A0FD-49DE-93AA-69CC5BC59A0A}"/>
                </a:ext>
              </a:extLst>
            </p:cNvPr>
            <p:cNvSpPr/>
            <p:nvPr/>
          </p:nvSpPr>
          <p:spPr>
            <a:xfrm>
              <a:off x="4054668" y="1909804"/>
              <a:ext cx="44161" cy="44132"/>
            </a:xfrm>
            <a:custGeom>
              <a:avLst/>
              <a:gdLst/>
              <a:ahLst/>
              <a:cxnLst/>
              <a:rect l="l" t="t" r="r" b="b"/>
              <a:pathLst>
                <a:path w="1554" h="1553" extrusionOk="0">
                  <a:moveTo>
                    <a:pt x="1" y="776"/>
                  </a:moveTo>
                  <a:cubicBezTo>
                    <a:pt x="1" y="1210"/>
                    <a:pt x="343" y="1552"/>
                    <a:pt x="777" y="1552"/>
                  </a:cubicBezTo>
                  <a:lnTo>
                    <a:pt x="777" y="1552"/>
                  </a:lnTo>
                  <a:cubicBezTo>
                    <a:pt x="1211" y="1552"/>
                    <a:pt x="1553" y="1210"/>
                    <a:pt x="1553" y="776"/>
                  </a:cubicBezTo>
                  <a:lnTo>
                    <a:pt x="1553" y="776"/>
                  </a:lnTo>
                  <a:cubicBezTo>
                    <a:pt x="1553" y="365"/>
                    <a:pt x="1211" y="0"/>
                    <a:pt x="777" y="0"/>
                  </a:cubicBezTo>
                  <a:lnTo>
                    <a:pt x="777" y="0"/>
                  </a:lnTo>
                  <a:cubicBezTo>
                    <a:pt x="343" y="0"/>
                    <a:pt x="1" y="365"/>
                    <a:pt x="1" y="7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" name="Google Shape;2621;p35">
            <a:extLst>
              <a:ext uri="{FF2B5EF4-FFF2-40B4-BE49-F238E27FC236}">
                <a16:creationId xmlns:a16="http://schemas.microsoft.com/office/drawing/2014/main" id="{166921C9-D495-4ECB-9511-2814332D47D1}"/>
              </a:ext>
            </a:extLst>
          </p:cNvPr>
          <p:cNvSpPr/>
          <p:nvPr/>
        </p:nvSpPr>
        <p:spPr>
          <a:xfrm>
            <a:off x="8298218" y="2675183"/>
            <a:ext cx="113092" cy="96844"/>
          </a:xfrm>
          <a:custGeom>
            <a:avLst/>
            <a:gdLst/>
            <a:ahLst/>
            <a:cxnLst/>
            <a:rect l="l" t="t" r="r" b="b"/>
            <a:pathLst>
              <a:path w="5023" h="4452" extrusionOk="0">
                <a:moveTo>
                  <a:pt x="2512" y="799"/>
                </a:moveTo>
                <a:cubicBezTo>
                  <a:pt x="2306" y="366"/>
                  <a:pt x="1850" y="23"/>
                  <a:pt x="1347" y="0"/>
                </a:cubicBezTo>
                <a:lnTo>
                  <a:pt x="1347" y="0"/>
                </a:lnTo>
                <a:cubicBezTo>
                  <a:pt x="686" y="0"/>
                  <a:pt x="1" y="685"/>
                  <a:pt x="1" y="1370"/>
                </a:cubicBezTo>
                <a:lnTo>
                  <a:pt x="1" y="1370"/>
                </a:lnTo>
                <a:cubicBezTo>
                  <a:pt x="1" y="1438"/>
                  <a:pt x="1" y="1530"/>
                  <a:pt x="24" y="1598"/>
                </a:cubicBezTo>
                <a:lnTo>
                  <a:pt x="24" y="1598"/>
                </a:lnTo>
                <a:cubicBezTo>
                  <a:pt x="46" y="1689"/>
                  <a:pt x="69" y="1781"/>
                  <a:pt x="115" y="1895"/>
                </a:cubicBezTo>
                <a:lnTo>
                  <a:pt x="115" y="1895"/>
                </a:lnTo>
                <a:cubicBezTo>
                  <a:pt x="320" y="2465"/>
                  <a:pt x="777" y="2831"/>
                  <a:pt x="1210" y="3264"/>
                </a:cubicBezTo>
                <a:lnTo>
                  <a:pt x="1210" y="3264"/>
                </a:lnTo>
                <a:cubicBezTo>
                  <a:pt x="1621" y="3675"/>
                  <a:pt x="2055" y="4086"/>
                  <a:pt x="2512" y="4451"/>
                </a:cubicBezTo>
                <a:lnTo>
                  <a:pt x="2512" y="4451"/>
                </a:lnTo>
                <a:cubicBezTo>
                  <a:pt x="2968" y="4086"/>
                  <a:pt x="3402" y="3675"/>
                  <a:pt x="3813" y="3264"/>
                </a:cubicBezTo>
                <a:lnTo>
                  <a:pt x="3813" y="3264"/>
                </a:lnTo>
                <a:cubicBezTo>
                  <a:pt x="4246" y="2831"/>
                  <a:pt x="4703" y="2465"/>
                  <a:pt x="4908" y="1895"/>
                </a:cubicBezTo>
                <a:lnTo>
                  <a:pt x="4908" y="1895"/>
                </a:lnTo>
                <a:cubicBezTo>
                  <a:pt x="4954" y="1781"/>
                  <a:pt x="4977" y="1689"/>
                  <a:pt x="5000" y="1598"/>
                </a:cubicBezTo>
                <a:lnTo>
                  <a:pt x="5000" y="1598"/>
                </a:lnTo>
                <a:cubicBezTo>
                  <a:pt x="5022" y="1530"/>
                  <a:pt x="5022" y="1438"/>
                  <a:pt x="5022" y="1370"/>
                </a:cubicBezTo>
                <a:lnTo>
                  <a:pt x="5022" y="1370"/>
                </a:lnTo>
                <a:cubicBezTo>
                  <a:pt x="5022" y="685"/>
                  <a:pt x="4338" y="23"/>
                  <a:pt x="3676" y="0"/>
                </a:cubicBezTo>
                <a:lnTo>
                  <a:pt x="3676" y="0"/>
                </a:lnTo>
                <a:cubicBezTo>
                  <a:pt x="3653" y="0"/>
                  <a:pt x="3653" y="0"/>
                  <a:pt x="3653" y="0"/>
                </a:cubicBezTo>
                <a:lnTo>
                  <a:pt x="3653" y="0"/>
                </a:lnTo>
                <a:cubicBezTo>
                  <a:pt x="3173" y="0"/>
                  <a:pt x="2717" y="388"/>
                  <a:pt x="2512" y="79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622;p35">
            <a:extLst>
              <a:ext uri="{FF2B5EF4-FFF2-40B4-BE49-F238E27FC236}">
                <a16:creationId xmlns:a16="http://schemas.microsoft.com/office/drawing/2014/main" id="{661DC14A-8AB0-47DD-8CDA-AD5FC1A79876}"/>
              </a:ext>
            </a:extLst>
          </p:cNvPr>
          <p:cNvSpPr/>
          <p:nvPr/>
        </p:nvSpPr>
        <p:spPr>
          <a:xfrm>
            <a:off x="7600937" y="2860691"/>
            <a:ext cx="946124" cy="45719"/>
          </a:xfrm>
          <a:custGeom>
            <a:avLst/>
            <a:gdLst/>
            <a:ahLst/>
            <a:cxnLst/>
            <a:rect l="l" t="t" r="r" b="b"/>
            <a:pathLst>
              <a:path w="42022" h="252" extrusionOk="0">
                <a:moveTo>
                  <a:pt x="1" y="251"/>
                </a:moveTo>
                <a:lnTo>
                  <a:pt x="42022" y="251"/>
                </a:lnTo>
                <a:lnTo>
                  <a:pt x="42022" y="0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8" name="Google Shape;2624;p35">
            <a:extLst>
              <a:ext uri="{FF2B5EF4-FFF2-40B4-BE49-F238E27FC236}">
                <a16:creationId xmlns:a16="http://schemas.microsoft.com/office/drawing/2014/main" id="{8125A1BF-8CDF-4B93-B5BF-EEC98C5AF7D1}"/>
              </a:ext>
            </a:extLst>
          </p:cNvPr>
          <p:cNvGrpSpPr/>
          <p:nvPr/>
        </p:nvGrpSpPr>
        <p:grpSpPr>
          <a:xfrm>
            <a:off x="7607416" y="3350410"/>
            <a:ext cx="116177" cy="143504"/>
            <a:chOff x="3995645" y="2629136"/>
            <a:chExt cx="146634" cy="187470"/>
          </a:xfrm>
        </p:grpSpPr>
        <p:sp>
          <p:nvSpPr>
            <p:cNvPr id="209" name="Google Shape;2625;p35">
              <a:extLst>
                <a:ext uri="{FF2B5EF4-FFF2-40B4-BE49-F238E27FC236}">
                  <a16:creationId xmlns:a16="http://schemas.microsoft.com/office/drawing/2014/main" id="{8B2AA2C2-4B8A-49FB-8A9E-A87B0B346F2C}"/>
                </a:ext>
              </a:extLst>
            </p:cNvPr>
            <p:cNvSpPr/>
            <p:nvPr/>
          </p:nvSpPr>
          <p:spPr>
            <a:xfrm>
              <a:off x="3995645" y="2679719"/>
              <a:ext cx="146634" cy="136887"/>
            </a:xfrm>
            <a:custGeom>
              <a:avLst/>
              <a:gdLst/>
              <a:ahLst/>
              <a:cxnLst/>
              <a:rect l="l" t="t" r="r" b="b"/>
              <a:pathLst>
                <a:path w="5160" h="4817" extrusionOk="0">
                  <a:moveTo>
                    <a:pt x="2557" y="1"/>
                  </a:moveTo>
                  <a:cubicBezTo>
                    <a:pt x="2557" y="1"/>
                    <a:pt x="2534" y="1"/>
                    <a:pt x="2534" y="1"/>
                  </a:cubicBezTo>
                  <a:lnTo>
                    <a:pt x="2534" y="1"/>
                  </a:lnTo>
                  <a:cubicBezTo>
                    <a:pt x="2534" y="1"/>
                    <a:pt x="2534" y="1"/>
                    <a:pt x="2534" y="1"/>
                  </a:cubicBezTo>
                  <a:lnTo>
                    <a:pt x="2534" y="1"/>
                  </a:lnTo>
                  <a:cubicBezTo>
                    <a:pt x="2534" y="1"/>
                    <a:pt x="2534" y="1"/>
                    <a:pt x="2534" y="1"/>
                  </a:cubicBezTo>
                  <a:lnTo>
                    <a:pt x="2534" y="1"/>
                  </a:lnTo>
                  <a:cubicBezTo>
                    <a:pt x="2512" y="1"/>
                    <a:pt x="2512" y="1"/>
                    <a:pt x="2512" y="1"/>
                  </a:cubicBezTo>
                  <a:lnTo>
                    <a:pt x="2512" y="1"/>
                  </a:lnTo>
                  <a:cubicBezTo>
                    <a:pt x="2512" y="1"/>
                    <a:pt x="2512" y="1"/>
                    <a:pt x="2512" y="1"/>
                  </a:cubicBezTo>
                  <a:lnTo>
                    <a:pt x="2512" y="1"/>
                  </a:lnTo>
                  <a:cubicBezTo>
                    <a:pt x="2512" y="1"/>
                    <a:pt x="2512" y="1"/>
                    <a:pt x="2489" y="1"/>
                  </a:cubicBezTo>
                  <a:lnTo>
                    <a:pt x="2489" y="1"/>
                  </a:lnTo>
                  <a:cubicBezTo>
                    <a:pt x="2489" y="1"/>
                    <a:pt x="2489" y="1"/>
                    <a:pt x="2489" y="1"/>
                  </a:cubicBezTo>
                  <a:lnTo>
                    <a:pt x="2489" y="1"/>
                  </a:lnTo>
                  <a:cubicBezTo>
                    <a:pt x="2489" y="1"/>
                    <a:pt x="2466" y="1"/>
                    <a:pt x="2466" y="1"/>
                  </a:cubicBezTo>
                  <a:lnTo>
                    <a:pt x="2466" y="1"/>
                  </a:lnTo>
                  <a:cubicBezTo>
                    <a:pt x="2443" y="1"/>
                    <a:pt x="2443" y="1"/>
                    <a:pt x="2443" y="1"/>
                  </a:cubicBezTo>
                  <a:lnTo>
                    <a:pt x="2443" y="1"/>
                  </a:lnTo>
                  <a:cubicBezTo>
                    <a:pt x="2443" y="24"/>
                    <a:pt x="2443" y="24"/>
                    <a:pt x="2443" y="24"/>
                  </a:cubicBezTo>
                  <a:lnTo>
                    <a:pt x="2443" y="24"/>
                  </a:lnTo>
                  <a:lnTo>
                    <a:pt x="2443" y="24"/>
                  </a:lnTo>
                  <a:lnTo>
                    <a:pt x="2443" y="24"/>
                  </a:lnTo>
                  <a:cubicBezTo>
                    <a:pt x="2443" y="24"/>
                    <a:pt x="2420" y="24"/>
                    <a:pt x="2420" y="24"/>
                  </a:cubicBezTo>
                  <a:lnTo>
                    <a:pt x="2420" y="24"/>
                  </a:lnTo>
                  <a:cubicBezTo>
                    <a:pt x="2420" y="24"/>
                    <a:pt x="2420" y="24"/>
                    <a:pt x="2420" y="24"/>
                  </a:cubicBezTo>
                  <a:lnTo>
                    <a:pt x="2420" y="24"/>
                  </a:lnTo>
                  <a:cubicBezTo>
                    <a:pt x="2420" y="24"/>
                    <a:pt x="2420" y="24"/>
                    <a:pt x="2420" y="24"/>
                  </a:cubicBezTo>
                  <a:lnTo>
                    <a:pt x="2420" y="24"/>
                  </a:lnTo>
                  <a:cubicBezTo>
                    <a:pt x="2397" y="24"/>
                    <a:pt x="2397" y="24"/>
                    <a:pt x="2397" y="24"/>
                  </a:cubicBezTo>
                  <a:lnTo>
                    <a:pt x="2397" y="24"/>
                  </a:lnTo>
                  <a:lnTo>
                    <a:pt x="1005" y="663"/>
                  </a:lnTo>
                  <a:cubicBezTo>
                    <a:pt x="868" y="731"/>
                    <a:pt x="777" y="868"/>
                    <a:pt x="800" y="1028"/>
                  </a:cubicBezTo>
                  <a:lnTo>
                    <a:pt x="800" y="1028"/>
                  </a:lnTo>
                  <a:lnTo>
                    <a:pt x="891" y="2146"/>
                  </a:lnTo>
                  <a:cubicBezTo>
                    <a:pt x="914" y="2352"/>
                    <a:pt x="1074" y="2489"/>
                    <a:pt x="1279" y="2489"/>
                  </a:cubicBezTo>
                  <a:lnTo>
                    <a:pt x="1279" y="2489"/>
                  </a:lnTo>
                  <a:cubicBezTo>
                    <a:pt x="1279" y="2489"/>
                    <a:pt x="1302" y="2489"/>
                    <a:pt x="1302" y="2489"/>
                  </a:cubicBezTo>
                  <a:lnTo>
                    <a:pt x="1302" y="2489"/>
                  </a:lnTo>
                  <a:cubicBezTo>
                    <a:pt x="1507" y="2466"/>
                    <a:pt x="1667" y="2283"/>
                    <a:pt x="1644" y="2078"/>
                  </a:cubicBezTo>
                  <a:lnTo>
                    <a:pt x="1644" y="2078"/>
                  </a:lnTo>
                  <a:lnTo>
                    <a:pt x="1553" y="1233"/>
                  </a:lnTo>
                  <a:lnTo>
                    <a:pt x="2124" y="959"/>
                  </a:lnTo>
                  <a:lnTo>
                    <a:pt x="1987" y="2443"/>
                  </a:lnTo>
                  <a:lnTo>
                    <a:pt x="1530" y="3379"/>
                  </a:lnTo>
                  <a:lnTo>
                    <a:pt x="343" y="3539"/>
                  </a:lnTo>
                  <a:cubicBezTo>
                    <a:pt x="161" y="3562"/>
                    <a:pt x="1" y="3744"/>
                    <a:pt x="46" y="3950"/>
                  </a:cubicBezTo>
                  <a:lnTo>
                    <a:pt x="46" y="3950"/>
                  </a:lnTo>
                  <a:cubicBezTo>
                    <a:pt x="69" y="4155"/>
                    <a:pt x="252" y="4292"/>
                    <a:pt x="457" y="4269"/>
                  </a:cubicBezTo>
                  <a:lnTo>
                    <a:pt x="457" y="4269"/>
                  </a:lnTo>
                  <a:lnTo>
                    <a:pt x="1827" y="4087"/>
                  </a:lnTo>
                  <a:cubicBezTo>
                    <a:pt x="1941" y="4064"/>
                    <a:pt x="2055" y="3995"/>
                    <a:pt x="2101" y="3881"/>
                  </a:cubicBezTo>
                  <a:lnTo>
                    <a:pt x="2101" y="3881"/>
                  </a:lnTo>
                  <a:lnTo>
                    <a:pt x="2534" y="2991"/>
                  </a:lnTo>
                  <a:lnTo>
                    <a:pt x="3242" y="3310"/>
                  </a:lnTo>
                  <a:lnTo>
                    <a:pt x="3196" y="4452"/>
                  </a:lnTo>
                  <a:cubicBezTo>
                    <a:pt x="3196" y="4634"/>
                    <a:pt x="3333" y="4817"/>
                    <a:pt x="3539" y="4817"/>
                  </a:cubicBezTo>
                  <a:lnTo>
                    <a:pt x="3539" y="4817"/>
                  </a:lnTo>
                  <a:cubicBezTo>
                    <a:pt x="3562" y="4817"/>
                    <a:pt x="3562" y="4817"/>
                    <a:pt x="3562" y="4817"/>
                  </a:cubicBezTo>
                  <a:lnTo>
                    <a:pt x="3562" y="4817"/>
                  </a:lnTo>
                  <a:cubicBezTo>
                    <a:pt x="3767" y="4817"/>
                    <a:pt x="3927" y="4680"/>
                    <a:pt x="3927" y="4475"/>
                  </a:cubicBezTo>
                  <a:lnTo>
                    <a:pt x="3927" y="4475"/>
                  </a:lnTo>
                  <a:lnTo>
                    <a:pt x="3995" y="3082"/>
                  </a:lnTo>
                  <a:cubicBezTo>
                    <a:pt x="3995" y="2945"/>
                    <a:pt x="3904" y="2785"/>
                    <a:pt x="3767" y="2740"/>
                  </a:cubicBezTo>
                  <a:lnTo>
                    <a:pt x="3767" y="2740"/>
                  </a:lnTo>
                  <a:lnTo>
                    <a:pt x="2740" y="2260"/>
                  </a:lnTo>
                  <a:lnTo>
                    <a:pt x="2831" y="1347"/>
                  </a:lnTo>
                  <a:lnTo>
                    <a:pt x="3128" y="1758"/>
                  </a:lnTo>
                  <a:cubicBezTo>
                    <a:pt x="3219" y="1872"/>
                    <a:pt x="3379" y="1941"/>
                    <a:pt x="3539" y="1895"/>
                  </a:cubicBezTo>
                  <a:lnTo>
                    <a:pt x="3539" y="1895"/>
                  </a:lnTo>
                  <a:lnTo>
                    <a:pt x="4863" y="1484"/>
                  </a:lnTo>
                  <a:cubicBezTo>
                    <a:pt x="5068" y="1416"/>
                    <a:pt x="5159" y="1211"/>
                    <a:pt x="5114" y="1005"/>
                  </a:cubicBezTo>
                  <a:lnTo>
                    <a:pt x="5114" y="1005"/>
                  </a:lnTo>
                  <a:cubicBezTo>
                    <a:pt x="5045" y="822"/>
                    <a:pt x="4840" y="708"/>
                    <a:pt x="4634" y="777"/>
                  </a:cubicBezTo>
                  <a:lnTo>
                    <a:pt x="4634" y="777"/>
                  </a:lnTo>
                  <a:lnTo>
                    <a:pt x="3562" y="1096"/>
                  </a:lnTo>
                  <a:lnTo>
                    <a:pt x="2854" y="138"/>
                  </a:lnTo>
                  <a:lnTo>
                    <a:pt x="2854" y="138"/>
                  </a:lnTo>
                  <a:cubicBezTo>
                    <a:pt x="2854" y="138"/>
                    <a:pt x="2854" y="138"/>
                    <a:pt x="2854" y="138"/>
                  </a:cubicBezTo>
                  <a:lnTo>
                    <a:pt x="2854" y="138"/>
                  </a:lnTo>
                  <a:cubicBezTo>
                    <a:pt x="2854" y="138"/>
                    <a:pt x="2854" y="138"/>
                    <a:pt x="2854" y="138"/>
                  </a:cubicBezTo>
                  <a:lnTo>
                    <a:pt x="2854" y="138"/>
                  </a:lnTo>
                  <a:cubicBezTo>
                    <a:pt x="2854" y="138"/>
                    <a:pt x="2831" y="138"/>
                    <a:pt x="2831" y="138"/>
                  </a:cubicBezTo>
                  <a:lnTo>
                    <a:pt x="2831" y="138"/>
                  </a:lnTo>
                  <a:cubicBezTo>
                    <a:pt x="2831" y="115"/>
                    <a:pt x="2831" y="115"/>
                    <a:pt x="2831" y="115"/>
                  </a:cubicBezTo>
                  <a:lnTo>
                    <a:pt x="2831" y="115"/>
                  </a:lnTo>
                  <a:cubicBezTo>
                    <a:pt x="2831" y="115"/>
                    <a:pt x="2831" y="115"/>
                    <a:pt x="2831" y="115"/>
                  </a:cubicBezTo>
                  <a:lnTo>
                    <a:pt x="2831" y="115"/>
                  </a:lnTo>
                  <a:cubicBezTo>
                    <a:pt x="2831" y="115"/>
                    <a:pt x="2831" y="115"/>
                    <a:pt x="2831" y="115"/>
                  </a:cubicBezTo>
                  <a:lnTo>
                    <a:pt x="2831" y="115"/>
                  </a:lnTo>
                  <a:cubicBezTo>
                    <a:pt x="2831" y="115"/>
                    <a:pt x="2808" y="92"/>
                    <a:pt x="2808" y="92"/>
                  </a:cubicBezTo>
                  <a:lnTo>
                    <a:pt x="2808" y="92"/>
                  </a:lnTo>
                  <a:cubicBezTo>
                    <a:pt x="2808" y="92"/>
                    <a:pt x="2808" y="92"/>
                    <a:pt x="2808" y="92"/>
                  </a:cubicBezTo>
                  <a:lnTo>
                    <a:pt x="2808" y="92"/>
                  </a:lnTo>
                  <a:cubicBezTo>
                    <a:pt x="2808" y="92"/>
                    <a:pt x="2808" y="92"/>
                    <a:pt x="2808" y="92"/>
                  </a:cubicBezTo>
                  <a:lnTo>
                    <a:pt x="2808" y="92"/>
                  </a:lnTo>
                  <a:lnTo>
                    <a:pt x="2785" y="92"/>
                  </a:lnTo>
                  <a:cubicBezTo>
                    <a:pt x="2785" y="92"/>
                    <a:pt x="2785" y="69"/>
                    <a:pt x="2785" y="69"/>
                  </a:cubicBezTo>
                  <a:lnTo>
                    <a:pt x="2785" y="69"/>
                  </a:lnTo>
                  <a:cubicBezTo>
                    <a:pt x="2785" y="69"/>
                    <a:pt x="2785" y="69"/>
                    <a:pt x="2785" y="69"/>
                  </a:cubicBezTo>
                  <a:lnTo>
                    <a:pt x="2785" y="69"/>
                  </a:lnTo>
                  <a:cubicBezTo>
                    <a:pt x="2785" y="69"/>
                    <a:pt x="2785" y="69"/>
                    <a:pt x="2785" y="69"/>
                  </a:cubicBezTo>
                  <a:lnTo>
                    <a:pt x="2785" y="69"/>
                  </a:lnTo>
                  <a:cubicBezTo>
                    <a:pt x="2785" y="69"/>
                    <a:pt x="2763" y="69"/>
                    <a:pt x="2763" y="69"/>
                  </a:cubicBezTo>
                  <a:lnTo>
                    <a:pt x="2763" y="69"/>
                  </a:lnTo>
                  <a:cubicBezTo>
                    <a:pt x="2763" y="46"/>
                    <a:pt x="2740" y="46"/>
                    <a:pt x="2717" y="46"/>
                  </a:cubicBezTo>
                  <a:lnTo>
                    <a:pt x="2717" y="46"/>
                  </a:lnTo>
                  <a:lnTo>
                    <a:pt x="2717" y="24"/>
                  </a:lnTo>
                  <a:lnTo>
                    <a:pt x="2717" y="24"/>
                  </a:lnTo>
                  <a:cubicBezTo>
                    <a:pt x="2717" y="24"/>
                    <a:pt x="2717" y="24"/>
                    <a:pt x="2717" y="24"/>
                  </a:cubicBezTo>
                  <a:lnTo>
                    <a:pt x="2717" y="24"/>
                  </a:lnTo>
                  <a:cubicBezTo>
                    <a:pt x="2717" y="24"/>
                    <a:pt x="2717" y="24"/>
                    <a:pt x="2717" y="24"/>
                  </a:cubicBezTo>
                  <a:lnTo>
                    <a:pt x="2717" y="24"/>
                  </a:lnTo>
                  <a:cubicBezTo>
                    <a:pt x="2694" y="24"/>
                    <a:pt x="2694" y="24"/>
                    <a:pt x="2694" y="24"/>
                  </a:cubicBezTo>
                  <a:lnTo>
                    <a:pt x="2694" y="24"/>
                  </a:lnTo>
                  <a:cubicBezTo>
                    <a:pt x="2694" y="24"/>
                    <a:pt x="2694" y="24"/>
                    <a:pt x="2694" y="24"/>
                  </a:cubicBezTo>
                  <a:lnTo>
                    <a:pt x="2694" y="24"/>
                  </a:lnTo>
                  <a:cubicBezTo>
                    <a:pt x="2671" y="24"/>
                    <a:pt x="2649" y="1"/>
                    <a:pt x="2649" y="1"/>
                  </a:cubicBezTo>
                  <a:lnTo>
                    <a:pt x="2649" y="1"/>
                  </a:lnTo>
                  <a:cubicBezTo>
                    <a:pt x="2649" y="1"/>
                    <a:pt x="2649" y="1"/>
                    <a:pt x="2626" y="1"/>
                  </a:cubicBezTo>
                  <a:lnTo>
                    <a:pt x="2626" y="1"/>
                  </a:lnTo>
                  <a:cubicBezTo>
                    <a:pt x="2626" y="1"/>
                    <a:pt x="2626" y="1"/>
                    <a:pt x="2626" y="1"/>
                  </a:cubicBezTo>
                  <a:lnTo>
                    <a:pt x="2626" y="1"/>
                  </a:lnTo>
                  <a:cubicBezTo>
                    <a:pt x="2626" y="1"/>
                    <a:pt x="2626" y="1"/>
                    <a:pt x="2626" y="1"/>
                  </a:cubicBezTo>
                  <a:lnTo>
                    <a:pt x="2626" y="1"/>
                  </a:lnTo>
                  <a:cubicBezTo>
                    <a:pt x="2626" y="1"/>
                    <a:pt x="2603" y="1"/>
                    <a:pt x="2603" y="1"/>
                  </a:cubicBezTo>
                  <a:lnTo>
                    <a:pt x="2603" y="1"/>
                  </a:lnTo>
                  <a:cubicBezTo>
                    <a:pt x="2603" y="1"/>
                    <a:pt x="2603" y="1"/>
                    <a:pt x="2603" y="1"/>
                  </a:cubicBezTo>
                  <a:lnTo>
                    <a:pt x="2603" y="1"/>
                  </a:lnTo>
                  <a:cubicBezTo>
                    <a:pt x="2603" y="1"/>
                    <a:pt x="2603" y="1"/>
                    <a:pt x="2603" y="1"/>
                  </a:cubicBezTo>
                  <a:lnTo>
                    <a:pt x="2603" y="1"/>
                  </a:lnTo>
                  <a:lnTo>
                    <a:pt x="2603" y="1"/>
                  </a:lnTo>
                  <a:lnTo>
                    <a:pt x="2603" y="1"/>
                  </a:lnTo>
                  <a:cubicBezTo>
                    <a:pt x="2580" y="1"/>
                    <a:pt x="2580" y="1"/>
                    <a:pt x="2557" y="1"/>
                  </a:cubicBezTo>
                  <a:lnTo>
                    <a:pt x="2557" y="1"/>
                  </a:lnTo>
                  <a:lnTo>
                    <a:pt x="2557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626;p35">
              <a:extLst>
                <a:ext uri="{FF2B5EF4-FFF2-40B4-BE49-F238E27FC236}">
                  <a16:creationId xmlns:a16="http://schemas.microsoft.com/office/drawing/2014/main" id="{6FABE95A-35F7-4E43-BEC7-042FC6F4D6B2}"/>
                </a:ext>
              </a:extLst>
            </p:cNvPr>
            <p:cNvSpPr/>
            <p:nvPr/>
          </p:nvSpPr>
          <p:spPr>
            <a:xfrm>
              <a:off x="4054668" y="2629136"/>
              <a:ext cx="44161" cy="44132"/>
            </a:xfrm>
            <a:custGeom>
              <a:avLst/>
              <a:gdLst/>
              <a:ahLst/>
              <a:cxnLst/>
              <a:rect l="l" t="t" r="r" b="b"/>
              <a:pathLst>
                <a:path w="1554" h="1553" extrusionOk="0">
                  <a:moveTo>
                    <a:pt x="1" y="776"/>
                  </a:moveTo>
                  <a:cubicBezTo>
                    <a:pt x="1" y="1210"/>
                    <a:pt x="343" y="1553"/>
                    <a:pt x="777" y="1553"/>
                  </a:cubicBezTo>
                  <a:lnTo>
                    <a:pt x="777" y="1553"/>
                  </a:lnTo>
                  <a:cubicBezTo>
                    <a:pt x="1211" y="1553"/>
                    <a:pt x="1553" y="1210"/>
                    <a:pt x="1553" y="776"/>
                  </a:cubicBezTo>
                  <a:lnTo>
                    <a:pt x="1553" y="776"/>
                  </a:lnTo>
                  <a:cubicBezTo>
                    <a:pt x="1553" y="343"/>
                    <a:pt x="1211" y="0"/>
                    <a:pt x="777" y="0"/>
                  </a:cubicBezTo>
                  <a:lnTo>
                    <a:pt x="777" y="0"/>
                  </a:lnTo>
                  <a:cubicBezTo>
                    <a:pt x="343" y="0"/>
                    <a:pt x="1" y="343"/>
                    <a:pt x="1" y="7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627;p35">
            <a:extLst>
              <a:ext uri="{FF2B5EF4-FFF2-40B4-BE49-F238E27FC236}">
                <a16:creationId xmlns:a16="http://schemas.microsoft.com/office/drawing/2014/main" id="{F96B9700-B20F-4C9E-9FC8-2AE9DD438D94}"/>
              </a:ext>
            </a:extLst>
          </p:cNvPr>
          <p:cNvSpPr/>
          <p:nvPr/>
        </p:nvSpPr>
        <p:spPr>
          <a:xfrm>
            <a:off x="8298218" y="3394515"/>
            <a:ext cx="113092" cy="96844"/>
          </a:xfrm>
          <a:custGeom>
            <a:avLst/>
            <a:gdLst/>
            <a:ahLst/>
            <a:cxnLst/>
            <a:rect l="l" t="t" r="r" b="b"/>
            <a:pathLst>
              <a:path w="5023" h="4452" extrusionOk="0">
                <a:moveTo>
                  <a:pt x="2512" y="799"/>
                </a:moveTo>
                <a:cubicBezTo>
                  <a:pt x="2306" y="366"/>
                  <a:pt x="1850" y="1"/>
                  <a:pt x="1347" y="1"/>
                </a:cubicBezTo>
                <a:lnTo>
                  <a:pt x="1347" y="1"/>
                </a:lnTo>
                <a:cubicBezTo>
                  <a:pt x="686" y="1"/>
                  <a:pt x="1" y="685"/>
                  <a:pt x="1" y="1370"/>
                </a:cubicBezTo>
                <a:lnTo>
                  <a:pt x="1" y="1370"/>
                </a:lnTo>
                <a:cubicBezTo>
                  <a:pt x="1" y="1439"/>
                  <a:pt x="1" y="1530"/>
                  <a:pt x="24" y="1598"/>
                </a:cubicBezTo>
                <a:lnTo>
                  <a:pt x="24" y="1598"/>
                </a:lnTo>
                <a:cubicBezTo>
                  <a:pt x="46" y="1667"/>
                  <a:pt x="69" y="1781"/>
                  <a:pt x="115" y="1895"/>
                </a:cubicBezTo>
                <a:lnTo>
                  <a:pt x="115" y="1895"/>
                </a:lnTo>
                <a:cubicBezTo>
                  <a:pt x="320" y="2443"/>
                  <a:pt x="777" y="2831"/>
                  <a:pt x="1210" y="3242"/>
                </a:cubicBezTo>
                <a:lnTo>
                  <a:pt x="1210" y="3242"/>
                </a:lnTo>
                <a:cubicBezTo>
                  <a:pt x="1621" y="3653"/>
                  <a:pt x="2055" y="4086"/>
                  <a:pt x="2512" y="4451"/>
                </a:cubicBezTo>
                <a:lnTo>
                  <a:pt x="2512" y="4451"/>
                </a:lnTo>
                <a:cubicBezTo>
                  <a:pt x="2968" y="4086"/>
                  <a:pt x="3402" y="3653"/>
                  <a:pt x="3813" y="3242"/>
                </a:cubicBezTo>
                <a:lnTo>
                  <a:pt x="3813" y="3242"/>
                </a:lnTo>
                <a:cubicBezTo>
                  <a:pt x="4246" y="2831"/>
                  <a:pt x="4703" y="2443"/>
                  <a:pt x="4908" y="1895"/>
                </a:cubicBezTo>
                <a:lnTo>
                  <a:pt x="4908" y="1895"/>
                </a:lnTo>
                <a:cubicBezTo>
                  <a:pt x="4954" y="1781"/>
                  <a:pt x="4977" y="1667"/>
                  <a:pt x="5000" y="1598"/>
                </a:cubicBezTo>
                <a:lnTo>
                  <a:pt x="5000" y="1598"/>
                </a:lnTo>
                <a:cubicBezTo>
                  <a:pt x="5022" y="1530"/>
                  <a:pt x="5022" y="1439"/>
                  <a:pt x="5022" y="1370"/>
                </a:cubicBezTo>
                <a:lnTo>
                  <a:pt x="5022" y="1370"/>
                </a:lnTo>
                <a:cubicBezTo>
                  <a:pt x="5022" y="685"/>
                  <a:pt x="4338" y="1"/>
                  <a:pt x="3676" y="1"/>
                </a:cubicBezTo>
                <a:lnTo>
                  <a:pt x="3676" y="1"/>
                </a:lnTo>
                <a:lnTo>
                  <a:pt x="3653" y="1"/>
                </a:lnTo>
                <a:lnTo>
                  <a:pt x="3653" y="1"/>
                </a:lnTo>
                <a:cubicBezTo>
                  <a:pt x="3173" y="1"/>
                  <a:pt x="2717" y="389"/>
                  <a:pt x="2512" y="79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628;p35">
            <a:extLst>
              <a:ext uri="{FF2B5EF4-FFF2-40B4-BE49-F238E27FC236}">
                <a16:creationId xmlns:a16="http://schemas.microsoft.com/office/drawing/2014/main" id="{277AA7D6-F50F-4373-9747-64F62B9CB222}"/>
              </a:ext>
            </a:extLst>
          </p:cNvPr>
          <p:cNvSpPr/>
          <p:nvPr/>
        </p:nvSpPr>
        <p:spPr>
          <a:xfrm>
            <a:off x="7600937" y="3580023"/>
            <a:ext cx="946124" cy="45719"/>
          </a:xfrm>
          <a:custGeom>
            <a:avLst/>
            <a:gdLst/>
            <a:ahLst/>
            <a:cxnLst/>
            <a:rect l="l" t="t" r="r" b="b"/>
            <a:pathLst>
              <a:path w="42022" h="229" extrusionOk="0">
                <a:moveTo>
                  <a:pt x="1" y="229"/>
                </a:moveTo>
                <a:lnTo>
                  <a:pt x="42022" y="229"/>
                </a:lnTo>
                <a:lnTo>
                  <a:pt x="42022" y="1"/>
                </a:ln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3" name="Google Shape;2630;p35">
            <a:extLst>
              <a:ext uri="{FF2B5EF4-FFF2-40B4-BE49-F238E27FC236}">
                <a16:creationId xmlns:a16="http://schemas.microsoft.com/office/drawing/2014/main" id="{8211C398-008D-4B39-B74C-4AD9640E4DD5}"/>
              </a:ext>
            </a:extLst>
          </p:cNvPr>
          <p:cNvGrpSpPr/>
          <p:nvPr/>
        </p:nvGrpSpPr>
        <p:grpSpPr>
          <a:xfrm>
            <a:off x="7607416" y="4069743"/>
            <a:ext cx="116177" cy="143526"/>
            <a:chOff x="3995645" y="3348468"/>
            <a:chExt cx="146634" cy="187499"/>
          </a:xfrm>
        </p:grpSpPr>
        <p:sp>
          <p:nvSpPr>
            <p:cNvPr id="214" name="Google Shape;2631;p35">
              <a:extLst>
                <a:ext uri="{FF2B5EF4-FFF2-40B4-BE49-F238E27FC236}">
                  <a16:creationId xmlns:a16="http://schemas.microsoft.com/office/drawing/2014/main" id="{432AB40A-C104-4BBB-B4B3-60644B832DBC}"/>
                </a:ext>
              </a:extLst>
            </p:cNvPr>
            <p:cNvSpPr/>
            <p:nvPr/>
          </p:nvSpPr>
          <p:spPr>
            <a:xfrm>
              <a:off x="3995645" y="3398426"/>
              <a:ext cx="146634" cy="137541"/>
            </a:xfrm>
            <a:custGeom>
              <a:avLst/>
              <a:gdLst/>
              <a:ahLst/>
              <a:cxnLst/>
              <a:rect l="l" t="t" r="r" b="b"/>
              <a:pathLst>
                <a:path w="5160" h="4840" extrusionOk="0">
                  <a:moveTo>
                    <a:pt x="2557" y="0"/>
                  </a:moveTo>
                  <a:cubicBezTo>
                    <a:pt x="2557" y="0"/>
                    <a:pt x="2534" y="0"/>
                    <a:pt x="2534" y="0"/>
                  </a:cubicBezTo>
                  <a:lnTo>
                    <a:pt x="2534" y="0"/>
                  </a:lnTo>
                  <a:cubicBezTo>
                    <a:pt x="2534" y="0"/>
                    <a:pt x="2534" y="0"/>
                    <a:pt x="2534" y="23"/>
                  </a:cubicBezTo>
                  <a:lnTo>
                    <a:pt x="2534" y="23"/>
                  </a:lnTo>
                  <a:cubicBezTo>
                    <a:pt x="2534" y="23"/>
                    <a:pt x="2534" y="23"/>
                    <a:pt x="2534" y="23"/>
                  </a:cubicBezTo>
                  <a:lnTo>
                    <a:pt x="2534" y="23"/>
                  </a:lnTo>
                  <a:cubicBezTo>
                    <a:pt x="2512" y="23"/>
                    <a:pt x="2512" y="23"/>
                    <a:pt x="2512" y="23"/>
                  </a:cubicBezTo>
                  <a:lnTo>
                    <a:pt x="2512" y="23"/>
                  </a:lnTo>
                  <a:cubicBezTo>
                    <a:pt x="2512" y="23"/>
                    <a:pt x="2512" y="23"/>
                    <a:pt x="2512" y="23"/>
                  </a:cubicBezTo>
                  <a:lnTo>
                    <a:pt x="2512" y="23"/>
                  </a:lnTo>
                  <a:lnTo>
                    <a:pt x="2489" y="23"/>
                  </a:lnTo>
                  <a:cubicBezTo>
                    <a:pt x="2489" y="23"/>
                    <a:pt x="2489" y="23"/>
                    <a:pt x="2489" y="23"/>
                  </a:cubicBezTo>
                  <a:lnTo>
                    <a:pt x="2489" y="23"/>
                  </a:lnTo>
                  <a:cubicBezTo>
                    <a:pt x="2489" y="23"/>
                    <a:pt x="2466" y="23"/>
                    <a:pt x="2466" y="23"/>
                  </a:cubicBezTo>
                  <a:lnTo>
                    <a:pt x="2466" y="23"/>
                  </a:lnTo>
                  <a:cubicBezTo>
                    <a:pt x="2443" y="23"/>
                    <a:pt x="2443" y="23"/>
                    <a:pt x="2443" y="23"/>
                  </a:cubicBezTo>
                  <a:lnTo>
                    <a:pt x="2443" y="23"/>
                  </a:lnTo>
                  <a:cubicBezTo>
                    <a:pt x="2443" y="23"/>
                    <a:pt x="2443" y="23"/>
                    <a:pt x="2443" y="23"/>
                  </a:cubicBezTo>
                  <a:lnTo>
                    <a:pt x="2443" y="23"/>
                  </a:lnTo>
                  <a:cubicBezTo>
                    <a:pt x="2443" y="23"/>
                    <a:pt x="2443" y="23"/>
                    <a:pt x="2443" y="23"/>
                  </a:cubicBezTo>
                  <a:lnTo>
                    <a:pt x="2443" y="23"/>
                  </a:lnTo>
                  <a:cubicBezTo>
                    <a:pt x="2443" y="23"/>
                    <a:pt x="2420" y="46"/>
                    <a:pt x="2420" y="46"/>
                  </a:cubicBezTo>
                  <a:lnTo>
                    <a:pt x="2420" y="46"/>
                  </a:lnTo>
                  <a:cubicBezTo>
                    <a:pt x="2420" y="46"/>
                    <a:pt x="2420" y="46"/>
                    <a:pt x="2420" y="46"/>
                  </a:cubicBezTo>
                  <a:lnTo>
                    <a:pt x="2420" y="46"/>
                  </a:lnTo>
                  <a:cubicBezTo>
                    <a:pt x="2420" y="46"/>
                    <a:pt x="2420" y="46"/>
                    <a:pt x="2420" y="46"/>
                  </a:cubicBezTo>
                  <a:lnTo>
                    <a:pt x="2420" y="46"/>
                  </a:lnTo>
                  <a:cubicBezTo>
                    <a:pt x="2397" y="46"/>
                    <a:pt x="2397" y="46"/>
                    <a:pt x="2397" y="46"/>
                  </a:cubicBezTo>
                  <a:lnTo>
                    <a:pt x="2397" y="46"/>
                  </a:lnTo>
                  <a:lnTo>
                    <a:pt x="1005" y="685"/>
                  </a:lnTo>
                  <a:cubicBezTo>
                    <a:pt x="868" y="731"/>
                    <a:pt x="777" y="890"/>
                    <a:pt x="800" y="1050"/>
                  </a:cubicBezTo>
                  <a:lnTo>
                    <a:pt x="800" y="1050"/>
                  </a:lnTo>
                  <a:lnTo>
                    <a:pt x="891" y="2169"/>
                  </a:lnTo>
                  <a:cubicBezTo>
                    <a:pt x="914" y="2351"/>
                    <a:pt x="1074" y="2488"/>
                    <a:pt x="1279" y="2488"/>
                  </a:cubicBezTo>
                  <a:lnTo>
                    <a:pt x="1279" y="2488"/>
                  </a:lnTo>
                  <a:cubicBezTo>
                    <a:pt x="1279" y="2488"/>
                    <a:pt x="1302" y="2488"/>
                    <a:pt x="1302" y="2488"/>
                  </a:cubicBezTo>
                  <a:lnTo>
                    <a:pt x="1302" y="2488"/>
                  </a:lnTo>
                  <a:cubicBezTo>
                    <a:pt x="1507" y="2465"/>
                    <a:pt x="1667" y="2306"/>
                    <a:pt x="1644" y="2100"/>
                  </a:cubicBezTo>
                  <a:lnTo>
                    <a:pt x="1644" y="2100"/>
                  </a:lnTo>
                  <a:lnTo>
                    <a:pt x="1553" y="1233"/>
                  </a:lnTo>
                  <a:lnTo>
                    <a:pt x="2124" y="982"/>
                  </a:lnTo>
                  <a:lnTo>
                    <a:pt x="1987" y="2442"/>
                  </a:lnTo>
                  <a:lnTo>
                    <a:pt x="1530" y="3378"/>
                  </a:lnTo>
                  <a:lnTo>
                    <a:pt x="343" y="3538"/>
                  </a:lnTo>
                  <a:cubicBezTo>
                    <a:pt x="161" y="3584"/>
                    <a:pt x="1" y="3766"/>
                    <a:pt x="46" y="3972"/>
                  </a:cubicBezTo>
                  <a:lnTo>
                    <a:pt x="46" y="3972"/>
                  </a:lnTo>
                  <a:cubicBezTo>
                    <a:pt x="69" y="4177"/>
                    <a:pt x="252" y="4314"/>
                    <a:pt x="457" y="4291"/>
                  </a:cubicBezTo>
                  <a:lnTo>
                    <a:pt x="457" y="4291"/>
                  </a:lnTo>
                  <a:lnTo>
                    <a:pt x="1827" y="4086"/>
                  </a:lnTo>
                  <a:cubicBezTo>
                    <a:pt x="1941" y="4086"/>
                    <a:pt x="2055" y="3995"/>
                    <a:pt x="2101" y="3880"/>
                  </a:cubicBezTo>
                  <a:lnTo>
                    <a:pt x="2101" y="3880"/>
                  </a:lnTo>
                  <a:lnTo>
                    <a:pt x="2534" y="2990"/>
                  </a:lnTo>
                  <a:lnTo>
                    <a:pt x="3242" y="3310"/>
                  </a:lnTo>
                  <a:lnTo>
                    <a:pt x="3196" y="4451"/>
                  </a:lnTo>
                  <a:cubicBezTo>
                    <a:pt x="3196" y="4657"/>
                    <a:pt x="3333" y="4839"/>
                    <a:pt x="3539" y="4839"/>
                  </a:cubicBezTo>
                  <a:lnTo>
                    <a:pt x="3539" y="4839"/>
                  </a:lnTo>
                  <a:cubicBezTo>
                    <a:pt x="3562" y="4839"/>
                    <a:pt x="3562" y="4839"/>
                    <a:pt x="3562" y="4839"/>
                  </a:cubicBezTo>
                  <a:lnTo>
                    <a:pt x="3562" y="4839"/>
                  </a:lnTo>
                  <a:cubicBezTo>
                    <a:pt x="3767" y="4839"/>
                    <a:pt x="3927" y="4679"/>
                    <a:pt x="3927" y="4497"/>
                  </a:cubicBezTo>
                  <a:lnTo>
                    <a:pt x="3927" y="4497"/>
                  </a:lnTo>
                  <a:lnTo>
                    <a:pt x="3995" y="3104"/>
                  </a:lnTo>
                  <a:cubicBezTo>
                    <a:pt x="3995" y="2945"/>
                    <a:pt x="3904" y="2808"/>
                    <a:pt x="3767" y="2739"/>
                  </a:cubicBezTo>
                  <a:lnTo>
                    <a:pt x="3767" y="2739"/>
                  </a:lnTo>
                  <a:lnTo>
                    <a:pt x="2740" y="2283"/>
                  </a:lnTo>
                  <a:lnTo>
                    <a:pt x="2831" y="1370"/>
                  </a:lnTo>
                  <a:lnTo>
                    <a:pt x="3128" y="1758"/>
                  </a:lnTo>
                  <a:cubicBezTo>
                    <a:pt x="3219" y="1895"/>
                    <a:pt x="3379" y="1940"/>
                    <a:pt x="3539" y="1895"/>
                  </a:cubicBezTo>
                  <a:lnTo>
                    <a:pt x="3539" y="1895"/>
                  </a:lnTo>
                  <a:lnTo>
                    <a:pt x="4863" y="1484"/>
                  </a:lnTo>
                  <a:cubicBezTo>
                    <a:pt x="5068" y="1438"/>
                    <a:pt x="5159" y="1233"/>
                    <a:pt x="5114" y="1027"/>
                  </a:cubicBezTo>
                  <a:lnTo>
                    <a:pt x="5114" y="1027"/>
                  </a:lnTo>
                  <a:cubicBezTo>
                    <a:pt x="5045" y="822"/>
                    <a:pt x="4840" y="731"/>
                    <a:pt x="4634" y="776"/>
                  </a:cubicBezTo>
                  <a:lnTo>
                    <a:pt x="4634" y="776"/>
                  </a:lnTo>
                  <a:lnTo>
                    <a:pt x="3562" y="1119"/>
                  </a:lnTo>
                  <a:lnTo>
                    <a:pt x="2854" y="160"/>
                  </a:lnTo>
                  <a:lnTo>
                    <a:pt x="2854" y="160"/>
                  </a:lnTo>
                  <a:cubicBezTo>
                    <a:pt x="2854" y="160"/>
                    <a:pt x="2854" y="160"/>
                    <a:pt x="2854" y="160"/>
                  </a:cubicBezTo>
                  <a:lnTo>
                    <a:pt x="2854" y="160"/>
                  </a:lnTo>
                  <a:cubicBezTo>
                    <a:pt x="2854" y="160"/>
                    <a:pt x="2854" y="160"/>
                    <a:pt x="2854" y="137"/>
                  </a:cubicBezTo>
                  <a:lnTo>
                    <a:pt x="2854" y="137"/>
                  </a:lnTo>
                  <a:lnTo>
                    <a:pt x="2831" y="137"/>
                  </a:lnTo>
                  <a:cubicBezTo>
                    <a:pt x="2831" y="137"/>
                    <a:pt x="2831" y="137"/>
                    <a:pt x="2831" y="137"/>
                  </a:cubicBezTo>
                  <a:lnTo>
                    <a:pt x="2831" y="137"/>
                  </a:lnTo>
                  <a:cubicBezTo>
                    <a:pt x="2831" y="137"/>
                    <a:pt x="2831" y="137"/>
                    <a:pt x="2831" y="137"/>
                  </a:cubicBezTo>
                  <a:lnTo>
                    <a:pt x="2831" y="137"/>
                  </a:lnTo>
                  <a:cubicBezTo>
                    <a:pt x="2831" y="137"/>
                    <a:pt x="2831" y="114"/>
                    <a:pt x="2831" y="114"/>
                  </a:cubicBezTo>
                  <a:lnTo>
                    <a:pt x="2831" y="114"/>
                  </a:lnTo>
                  <a:cubicBezTo>
                    <a:pt x="2831" y="114"/>
                    <a:pt x="2808" y="114"/>
                    <a:pt x="2808" y="114"/>
                  </a:cubicBezTo>
                  <a:lnTo>
                    <a:pt x="2808" y="114"/>
                  </a:lnTo>
                  <a:cubicBezTo>
                    <a:pt x="2808" y="114"/>
                    <a:pt x="2808" y="114"/>
                    <a:pt x="2808" y="114"/>
                  </a:cubicBezTo>
                  <a:lnTo>
                    <a:pt x="2808" y="114"/>
                  </a:lnTo>
                  <a:cubicBezTo>
                    <a:pt x="2808" y="114"/>
                    <a:pt x="2808" y="114"/>
                    <a:pt x="2808" y="114"/>
                  </a:cubicBezTo>
                  <a:lnTo>
                    <a:pt x="2808" y="114"/>
                  </a:lnTo>
                  <a:lnTo>
                    <a:pt x="2785" y="91"/>
                  </a:lnTo>
                  <a:cubicBezTo>
                    <a:pt x="2785" y="91"/>
                    <a:pt x="2785" y="91"/>
                    <a:pt x="2785" y="91"/>
                  </a:cubicBezTo>
                  <a:lnTo>
                    <a:pt x="2785" y="91"/>
                  </a:lnTo>
                  <a:cubicBezTo>
                    <a:pt x="2785" y="91"/>
                    <a:pt x="2785" y="91"/>
                    <a:pt x="2785" y="91"/>
                  </a:cubicBezTo>
                  <a:lnTo>
                    <a:pt x="2785" y="91"/>
                  </a:lnTo>
                  <a:cubicBezTo>
                    <a:pt x="2785" y="91"/>
                    <a:pt x="2785" y="91"/>
                    <a:pt x="2785" y="91"/>
                  </a:cubicBezTo>
                  <a:lnTo>
                    <a:pt x="2785" y="91"/>
                  </a:lnTo>
                  <a:cubicBezTo>
                    <a:pt x="2785" y="91"/>
                    <a:pt x="2763" y="69"/>
                    <a:pt x="2763" y="69"/>
                  </a:cubicBezTo>
                  <a:lnTo>
                    <a:pt x="2763" y="69"/>
                  </a:lnTo>
                  <a:cubicBezTo>
                    <a:pt x="2763" y="69"/>
                    <a:pt x="2740" y="69"/>
                    <a:pt x="2717" y="46"/>
                  </a:cubicBezTo>
                  <a:lnTo>
                    <a:pt x="2717" y="46"/>
                  </a:lnTo>
                  <a:cubicBezTo>
                    <a:pt x="2717" y="46"/>
                    <a:pt x="2717" y="46"/>
                    <a:pt x="2717" y="46"/>
                  </a:cubicBezTo>
                  <a:lnTo>
                    <a:pt x="2717" y="46"/>
                  </a:lnTo>
                  <a:cubicBezTo>
                    <a:pt x="2717" y="46"/>
                    <a:pt x="2717" y="46"/>
                    <a:pt x="2717" y="46"/>
                  </a:cubicBezTo>
                  <a:lnTo>
                    <a:pt x="2717" y="46"/>
                  </a:lnTo>
                  <a:cubicBezTo>
                    <a:pt x="2717" y="46"/>
                    <a:pt x="2717" y="46"/>
                    <a:pt x="2717" y="46"/>
                  </a:cubicBezTo>
                  <a:lnTo>
                    <a:pt x="2717" y="46"/>
                  </a:lnTo>
                  <a:cubicBezTo>
                    <a:pt x="2694" y="46"/>
                    <a:pt x="2694" y="46"/>
                    <a:pt x="2694" y="46"/>
                  </a:cubicBezTo>
                  <a:lnTo>
                    <a:pt x="2694" y="46"/>
                  </a:lnTo>
                  <a:cubicBezTo>
                    <a:pt x="2694" y="46"/>
                    <a:pt x="2694" y="46"/>
                    <a:pt x="2694" y="46"/>
                  </a:cubicBezTo>
                  <a:lnTo>
                    <a:pt x="2694" y="46"/>
                  </a:lnTo>
                  <a:cubicBezTo>
                    <a:pt x="2671" y="23"/>
                    <a:pt x="2649" y="23"/>
                    <a:pt x="2649" y="23"/>
                  </a:cubicBezTo>
                  <a:lnTo>
                    <a:pt x="2649" y="23"/>
                  </a:lnTo>
                  <a:cubicBezTo>
                    <a:pt x="2649" y="23"/>
                    <a:pt x="2649" y="23"/>
                    <a:pt x="2626" y="23"/>
                  </a:cubicBezTo>
                  <a:lnTo>
                    <a:pt x="2626" y="23"/>
                  </a:lnTo>
                  <a:cubicBezTo>
                    <a:pt x="2626" y="23"/>
                    <a:pt x="2626" y="23"/>
                    <a:pt x="2626" y="23"/>
                  </a:cubicBezTo>
                  <a:lnTo>
                    <a:pt x="2626" y="23"/>
                  </a:lnTo>
                  <a:lnTo>
                    <a:pt x="2626" y="23"/>
                  </a:lnTo>
                  <a:lnTo>
                    <a:pt x="2626" y="23"/>
                  </a:lnTo>
                  <a:cubicBezTo>
                    <a:pt x="2626" y="23"/>
                    <a:pt x="2603" y="23"/>
                    <a:pt x="2603" y="23"/>
                  </a:cubicBezTo>
                  <a:lnTo>
                    <a:pt x="2603" y="23"/>
                  </a:lnTo>
                  <a:cubicBezTo>
                    <a:pt x="2603" y="23"/>
                    <a:pt x="2603" y="23"/>
                    <a:pt x="2603" y="23"/>
                  </a:cubicBezTo>
                  <a:lnTo>
                    <a:pt x="2603" y="23"/>
                  </a:lnTo>
                  <a:cubicBezTo>
                    <a:pt x="2603" y="23"/>
                    <a:pt x="2603" y="23"/>
                    <a:pt x="2603" y="23"/>
                  </a:cubicBezTo>
                  <a:lnTo>
                    <a:pt x="2603" y="23"/>
                  </a:lnTo>
                  <a:lnTo>
                    <a:pt x="2603" y="23"/>
                  </a:lnTo>
                  <a:cubicBezTo>
                    <a:pt x="2580" y="0"/>
                    <a:pt x="2580" y="0"/>
                    <a:pt x="2557" y="0"/>
                  </a:cubicBezTo>
                  <a:lnTo>
                    <a:pt x="2557" y="0"/>
                  </a:lnTo>
                  <a:cubicBezTo>
                    <a:pt x="2557" y="0"/>
                    <a:pt x="2557" y="0"/>
                    <a:pt x="2557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632;p35">
              <a:extLst>
                <a:ext uri="{FF2B5EF4-FFF2-40B4-BE49-F238E27FC236}">
                  <a16:creationId xmlns:a16="http://schemas.microsoft.com/office/drawing/2014/main" id="{8F7D5498-35FF-41AA-9616-5ED5EBA41267}"/>
                </a:ext>
              </a:extLst>
            </p:cNvPr>
            <p:cNvSpPr/>
            <p:nvPr/>
          </p:nvSpPr>
          <p:spPr>
            <a:xfrm>
              <a:off x="4054668" y="3348468"/>
              <a:ext cx="44161" cy="44132"/>
            </a:xfrm>
            <a:custGeom>
              <a:avLst/>
              <a:gdLst/>
              <a:ahLst/>
              <a:cxnLst/>
              <a:rect l="l" t="t" r="r" b="b"/>
              <a:pathLst>
                <a:path w="1554" h="1553" extrusionOk="0">
                  <a:moveTo>
                    <a:pt x="1" y="777"/>
                  </a:moveTo>
                  <a:cubicBezTo>
                    <a:pt x="1" y="1188"/>
                    <a:pt x="343" y="1553"/>
                    <a:pt x="777" y="1553"/>
                  </a:cubicBezTo>
                  <a:lnTo>
                    <a:pt x="777" y="1553"/>
                  </a:lnTo>
                  <a:cubicBezTo>
                    <a:pt x="1211" y="1553"/>
                    <a:pt x="1553" y="1188"/>
                    <a:pt x="1553" y="777"/>
                  </a:cubicBezTo>
                  <a:lnTo>
                    <a:pt x="1553" y="777"/>
                  </a:lnTo>
                  <a:cubicBezTo>
                    <a:pt x="1553" y="343"/>
                    <a:pt x="1211" y="1"/>
                    <a:pt x="777" y="1"/>
                  </a:cubicBezTo>
                  <a:lnTo>
                    <a:pt x="777" y="1"/>
                  </a:lnTo>
                  <a:cubicBezTo>
                    <a:pt x="343" y="1"/>
                    <a:pt x="1" y="343"/>
                    <a:pt x="1" y="7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633;p35">
            <a:extLst>
              <a:ext uri="{FF2B5EF4-FFF2-40B4-BE49-F238E27FC236}">
                <a16:creationId xmlns:a16="http://schemas.microsoft.com/office/drawing/2014/main" id="{0F399AEF-1F51-4B71-B594-2307B0D04E2B}"/>
              </a:ext>
            </a:extLst>
          </p:cNvPr>
          <p:cNvSpPr/>
          <p:nvPr/>
        </p:nvSpPr>
        <p:spPr>
          <a:xfrm>
            <a:off x="8298218" y="4113847"/>
            <a:ext cx="113092" cy="96844"/>
          </a:xfrm>
          <a:custGeom>
            <a:avLst/>
            <a:gdLst/>
            <a:ahLst/>
            <a:cxnLst/>
            <a:rect l="l" t="t" r="r" b="b"/>
            <a:pathLst>
              <a:path w="5023" h="4452" extrusionOk="0">
                <a:moveTo>
                  <a:pt x="2512" y="800"/>
                </a:moveTo>
                <a:cubicBezTo>
                  <a:pt x="2306" y="366"/>
                  <a:pt x="1850" y="1"/>
                  <a:pt x="1347" y="1"/>
                </a:cubicBezTo>
                <a:lnTo>
                  <a:pt x="1347" y="1"/>
                </a:lnTo>
                <a:cubicBezTo>
                  <a:pt x="686" y="1"/>
                  <a:pt x="1" y="686"/>
                  <a:pt x="1" y="1347"/>
                </a:cubicBezTo>
                <a:lnTo>
                  <a:pt x="1" y="1347"/>
                </a:lnTo>
                <a:cubicBezTo>
                  <a:pt x="1" y="1439"/>
                  <a:pt x="1" y="1507"/>
                  <a:pt x="24" y="1599"/>
                </a:cubicBezTo>
                <a:lnTo>
                  <a:pt x="24" y="1599"/>
                </a:lnTo>
                <a:cubicBezTo>
                  <a:pt x="46" y="1667"/>
                  <a:pt x="69" y="1781"/>
                  <a:pt x="115" y="1872"/>
                </a:cubicBezTo>
                <a:lnTo>
                  <a:pt x="115" y="1872"/>
                </a:lnTo>
                <a:cubicBezTo>
                  <a:pt x="320" y="2443"/>
                  <a:pt x="777" y="2831"/>
                  <a:pt x="1210" y="3242"/>
                </a:cubicBezTo>
                <a:lnTo>
                  <a:pt x="1210" y="3242"/>
                </a:lnTo>
                <a:cubicBezTo>
                  <a:pt x="1621" y="3653"/>
                  <a:pt x="2055" y="4064"/>
                  <a:pt x="2512" y="4452"/>
                </a:cubicBezTo>
                <a:lnTo>
                  <a:pt x="2512" y="4452"/>
                </a:lnTo>
                <a:cubicBezTo>
                  <a:pt x="2968" y="4064"/>
                  <a:pt x="3402" y="3653"/>
                  <a:pt x="3813" y="3242"/>
                </a:cubicBezTo>
                <a:lnTo>
                  <a:pt x="3813" y="3242"/>
                </a:lnTo>
                <a:cubicBezTo>
                  <a:pt x="4246" y="2831"/>
                  <a:pt x="4703" y="2443"/>
                  <a:pt x="4908" y="1872"/>
                </a:cubicBezTo>
                <a:lnTo>
                  <a:pt x="4908" y="1872"/>
                </a:lnTo>
                <a:cubicBezTo>
                  <a:pt x="4954" y="1781"/>
                  <a:pt x="4977" y="1667"/>
                  <a:pt x="5000" y="1599"/>
                </a:cubicBezTo>
                <a:lnTo>
                  <a:pt x="5000" y="1599"/>
                </a:lnTo>
                <a:cubicBezTo>
                  <a:pt x="5022" y="1507"/>
                  <a:pt x="5022" y="1439"/>
                  <a:pt x="5022" y="1347"/>
                </a:cubicBezTo>
                <a:lnTo>
                  <a:pt x="5022" y="1347"/>
                </a:lnTo>
                <a:cubicBezTo>
                  <a:pt x="5022" y="686"/>
                  <a:pt x="4338" y="1"/>
                  <a:pt x="3676" y="1"/>
                </a:cubicBezTo>
                <a:lnTo>
                  <a:pt x="3676" y="1"/>
                </a:lnTo>
                <a:lnTo>
                  <a:pt x="3653" y="1"/>
                </a:lnTo>
                <a:lnTo>
                  <a:pt x="3653" y="1"/>
                </a:lnTo>
                <a:cubicBezTo>
                  <a:pt x="3173" y="1"/>
                  <a:pt x="2717" y="366"/>
                  <a:pt x="2512" y="80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634;p35">
            <a:extLst>
              <a:ext uri="{FF2B5EF4-FFF2-40B4-BE49-F238E27FC236}">
                <a16:creationId xmlns:a16="http://schemas.microsoft.com/office/drawing/2014/main" id="{3F39F544-A0E5-4D3E-B194-0B688E9F25A2}"/>
              </a:ext>
            </a:extLst>
          </p:cNvPr>
          <p:cNvSpPr/>
          <p:nvPr/>
        </p:nvSpPr>
        <p:spPr>
          <a:xfrm>
            <a:off x="7600937" y="4299355"/>
            <a:ext cx="946124" cy="45719"/>
          </a:xfrm>
          <a:custGeom>
            <a:avLst/>
            <a:gdLst/>
            <a:ahLst/>
            <a:cxnLst/>
            <a:rect l="l" t="t" r="r" b="b"/>
            <a:pathLst>
              <a:path w="42022" h="230" extrusionOk="0">
                <a:moveTo>
                  <a:pt x="1" y="229"/>
                </a:moveTo>
                <a:lnTo>
                  <a:pt x="42022" y="229"/>
                </a:lnTo>
                <a:lnTo>
                  <a:pt x="42022" y="1"/>
                </a:ln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635;p35">
            <a:extLst>
              <a:ext uri="{FF2B5EF4-FFF2-40B4-BE49-F238E27FC236}">
                <a16:creationId xmlns:a16="http://schemas.microsoft.com/office/drawing/2014/main" id="{4B9039A2-5941-49BB-91EA-694148ED61DC}"/>
              </a:ext>
            </a:extLst>
          </p:cNvPr>
          <p:cNvSpPr/>
          <p:nvPr/>
        </p:nvSpPr>
        <p:spPr>
          <a:xfrm>
            <a:off x="8160051" y="1984380"/>
            <a:ext cx="64280" cy="45719"/>
          </a:xfrm>
          <a:custGeom>
            <a:avLst/>
            <a:gdLst/>
            <a:ahLst/>
            <a:cxnLst/>
            <a:rect l="l" t="t" r="r" b="b"/>
            <a:pathLst>
              <a:path w="2855" h="1302" extrusionOk="0">
                <a:moveTo>
                  <a:pt x="184" y="183"/>
                </a:moveTo>
                <a:lnTo>
                  <a:pt x="184" y="1096"/>
                </a:lnTo>
                <a:lnTo>
                  <a:pt x="1987" y="1096"/>
                </a:lnTo>
                <a:lnTo>
                  <a:pt x="1987" y="183"/>
                </a:lnTo>
                <a:close/>
                <a:moveTo>
                  <a:pt x="2580" y="92"/>
                </a:moveTo>
                <a:lnTo>
                  <a:pt x="2580" y="1187"/>
                </a:lnTo>
                <a:lnTo>
                  <a:pt x="92" y="1210"/>
                </a:lnTo>
                <a:lnTo>
                  <a:pt x="92" y="92"/>
                </a:lnTo>
                <a:close/>
                <a:moveTo>
                  <a:pt x="138" y="0"/>
                </a:moveTo>
                <a:cubicBezTo>
                  <a:pt x="69" y="0"/>
                  <a:pt x="1" y="46"/>
                  <a:pt x="1" y="137"/>
                </a:cubicBezTo>
                <a:lnTo>
                  <a:pt x="1" y="1165"/>
                </a:lnTo>
                <a:cubicBezTo>
                  <a:pt x="1" y="1233"/>
                  <a:pt x="69" y="1301"/>
                  <a:pt x="138" y="1301"/>
                </a:cubicBezTo>
                <a:lnTo>
                  <a:pt x="2535" y="1279"/>
                </a:lnTo>
                <a:cubicBezTo>
                  <a:pt x="2603" y="1279"/>
                  <a:pt x="2672" y="1233"/>
                  <a:pt x="2672" y="1165"/>
                </a:cubicBezTo>
                <a:lnTo>
                  <a:pt x="2672" y="936"/>
                </a:lnTo>
                <a:lnTo>
                  <a:pt x="2854" y="936"/>
                </a:lnTo>
                <a:lnTo>
                  <a:pt x="2854" y="343"/>
                </a:lnTo>
                <a:lnTo>
                  <a:pt x="2672" y="343"/>
                </a:lnTo>
                <a:lnTo>
                  <a:pt x="2672" y="115"/>
                </a:lnTo>
                <a:cubicBezTo>
                  <a:pt x="2672" y="46"/>
                  <a:pt x="2603" y="0"/>
                  <a:pt x="253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637;p35">
            <a:extLst>
              <a:ext uri="{FF2B5EF4-FFF2-40B4-BE49-F238E27FC236}">
                <a16:creationId xmlns:a16="http://schemas.microsoft.com/office/drawing/2014/main" id="{56B81F7A-3B03-49FE-A4E1-23E231475E73}"/>
              </a:ext>
            </a:extLst>
          </p:cNvPr>
          <p:cNvSpPr/>
          <p:nvPr/>
        </p:nvSpPr>
        <p:spPr>
          <a:xfrm>
            <a:off x="8388386" y="1959089"/>
            <a:ext cx="45719" cy="45719"/>
          </a:xfrm>
          <a:custGeom>
            <a:avLst/>
            <a:gdLst/>
            <a:ahLst/>
            <a:cxnLst/>
            <a:rect l="l" t="t" r="r" b="b"/>
            <a:pathLst>
              <a:path w="1530" h="1530" extrusionOk="0">
                <a:moveTo>
                  <a:pt x="754" y="0"/>
                </a:moveTo>
                <a:cubicBezTo>
                  <a:pt x="343" y="0"/>
                  <a:pt x="0" y="343"/>
                  <a:pt x="0" y="776"/>
                </a:cubicBezTo>
                <a:cubicBezTo>
                  <a:pt x="0" y="1187"/>
                  <a:pt x="343" y="1530"/>
                  <a:pt x="754" y="1530"/>
                </a:cubicBezTo>
                <a:cubicBezTo>
                  <a:pt x="1187" y="1530"/>
                  <a:pt x="1530" y="1187"/>
                  <a:pt x="1530" y="776"/>
                </a:cubicBezTo>
                <a:cubicBezTo>
                  <a:pt x="1530" y="343"/>
                  <a:pt x="1187" y="0"/>
                  <a:pt x="754" y="0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615;p35">
            <a:extLst>
              <a:ext uri="{FF2B5EF4-FFF2-40B4-BE49-F238E27FC236}">
                <a16:creationId xmlns:a16="http://schemas.microsoft.com/office/drawing/2014/main" id="{31A92C37-3BEC-4DC6-B0C9-8DB8466F952A}"/>
              </a:ext>
            </a:extLst>
          </p:cNvPr>
          <p:cNvSpPr/>
          <p:nvPr/>
        </p:nvSpPr>
        <p:spPr>
          <a:xfrm>
            <a:off x="7468817" y="1928747"/>
            <a:ext cx="1413264" cy="2761633"/>
          </a:xfrm>
          <a:custGeom>
            <a:avLst/>
            <a:gdLst/>
            <a:ahLst/>
            <a:cxnLst/>
            <a:rect l="l" t="t" r="r" b="b"/>
            <a:pathLst>
              <a:path w="62770" h="126955" extrusionOk="0">
                <a:moveTo>
                  <a:pt x="52521" y="126955"/>
                </a:moveTo>
                <a:lnTo>
                  <a:pt x="10272" y="126955"/>
                </a:lnTo>
                <a:cubicBezTo>
                  <a:pt x="4611" y="126955"/>
                  <a:pt x="0" y="122344"/>
                  <a:pt x="0" y="116684"/>
                </a:cubicBezTo>
                <a:lnTo>
                  <a:pt x="0" y="10249"/>
                </a:lnTo>
                <a:cubicBezTo>
                  <a:pt x="0" y="4589"/>
                  <a:pt x="4611" y="1"/>
                  <a:pt x="10272" y="1"/>
                </a:cubicBezTo>
                <a:lnTo>
                  <a:pt x="52521" y="1"/>
                </a:lnTo>
                <a:cubicBezTo>
                  <a:pt x="58182" y="1"/>
                  <a:pt x="62770" y="4589"/>
                  <a:pt x="62770" y="10249"/>
                </a:cubicBezTo>
                <a:lnTo>
                  <a:pt x="62770" y="116684"/>
                </a:lnTo>
                <a:cubicBezTo>
                  <a:pt x="62770" y="122344"/>
                  <a:pt x="58182" y="126955"/>
                  <a:pt x="52521" y="12695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638;p35">
            <a:extLst>
              <a:ext uri="{FF2B5EF4-FFF2-40B4-BE49-F238E27FC236}">
                <a16:creationId xmlns:a16="http://schemas.microsoft.com/office/drawing/2014/main" id="{8C6D0F21-6A5A-4BE3-A04F-4DEE4BD4EC8A}"/>
              </a:ext>
            </a:extLst>
          </p:cNvPr>
          <p:cNvSpPr/>
          <p:nvPr/>
        </p:nvSpPr>
        <p:spPr>
          <a:xfrm>
            <a:off x="7923529" y="2023944"/>
            <a:ext cx="713837" cy="114725"/>
          </a:xfrm>
          <a:custGeom>
            <a:avLst/>
            <a:gdLst/>
            <a:ahLst/>
            <a:cxnLst/>
            <a:rect l="l" t="t" r="r" b="b"/>
            <a:pathLst>
              <a:path w="31705" h="5274" extrusionOk="0">
                <a:moveTo>
                  <a:pt x="0" y="1"/>
                </a:moveTo>
                <a:lnTo>
                  <a:pt x="0" y="1736"/>
                </a:lnTo>
                <a:cubicBezTo>
                  <a:pt x="0" y="3699"/>
                  <a:pt x="1575" y="5273"/>
                  <a:pt x="3515" y="5273"/>
                </a:cubicBezTo>
                <a:lnTo>
                  <a:pt x="28190" y="5273"/>
                </a:lnTo>
                <a:cubicBezTo>
                  <a:pt x="30130" y="5273"/>
                  <a:pt x="31705" y="3699"/>
                  <a:pt x="31705" y="1736"/>
                </a:cubicBezTo>
                <a:lnTo>
                  <a:pt x="31705" y="24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636;p35">
            <a:extLst>
              <a:ext uri="{FF2B5EF4-FFF2-40B4-BE49-F238E27FC236}">
                <a16:creationId xmlns:a16="http://schemas.microsoft.com/office/drawing/2014/main" id="{CF63E372-80D6-4A24-9CEF-7C13E0B8AAA0}"/>
              </a:ext>
            </a:extLst>
          </p:cNvPr>
          <p:cNvSpPr/>
          <p:nvPr/>
        </p:nvSpPr>
        <p:spPr>
          <a:xfrm>
            <a:off x="8053098" y="2032285"/>
            <a:ext cx="309896" cy="45719"/>
          </a:xfrm>
          <a:custGeom>
            <a:avLst/>
            <a:gdLst/>
            <a:ahLst/>
            <a:cxnLst/>
            <a:rect l="l" t="t" r="r" b="b"/>
            <a:pathLst>
              <a:path w="13764" h="1530" extrusionOk="0">
                <a:moveTo>
                  <a:pt x="776" y="0"/>
                </a:moveTo>
                <a:cubicBezTo>
                  <a:pt x="343" y="0"/>
                  <a:pt x="0" y="343"/>
                  <a:pt x="0" y="776"/>
                </a:cubicBezTo>
                <a:cubicBezTo>
                  <a:pt x="0" y="1187"/>
                  <a:pt x="343" y="1530"/>
                  <a:pt x="776" y="1530"/>
                </a:cubicBezTo>
                <a:lnTo>
                  <a:pt x="12988" y="1530"/>
                </a:lnTo>
                <a:cubicBezTo>
                  <a:pt x="13422" y="1530"/>
                  <a:pt x="13764" y="1187"/>
                  <a:pt x="13764" y="776"/>
                </a:cubicBezTo>
                <a:cubicBezTo>
                  <a:pt x="13764" y="343"/>
                  <a:pt x="13422" y="0"/>
                  <a:pt x="12988" y="0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616;p35">
            <a:extLst>
              <a:ext uri="{FF2B5EF4-FFF2-40B4-BE49-F238E27FC236}">
                <a16:creationId xmlns:a16="http://schemas.microsoft.com/office/drawing/2014/main" id="{02080FCD-6790-4F3C-B94A-02265CB4ACAD}"/>
              </a:ext>
            </a:extLst>
          </p:cNvPr>
          <p:cNvSpPr/>
          <p:nvPr/>
        </p:nvSpPr>
        <p:spPr>
          <a:xfrm>
            <a:off x="7563274" y="2008775"/>
            <a:ext cx="1251404" cy="2627069"/>
          </a:xfrm>
          <a:custGeom>
            <a:avLst/>
            <a:gdLst/>
            <a:ahLst/>
            <a:cxnLst/>
            <a:rect l="l" t="t" r="r" b="b"/>
            <a:pathLst>
              <a:path w="55581" h="120769" extrusionOk="0">
                <a:moveTo>
                  <a:pt x="47477" y="120769"/>
                </a:moveTo>
                <a:lnTo>
                  <a:pt x="8104" y="120769"/>
                </a:lnTo>
                <a:cubicBezTo>
                  <a:pt x="3630" y="120769"/>
                  <a:pt x="1" y="117140"/>
                  <a:pt x="1" y="112666"/>
                </a:cubicBezTo>
                <a:lnTo>
                  <a:pt x="1" y="8103"/>
                </a:lnTo>
                <a:cubicBezTo>
                  <a:pt x="1" y="3630"/>
                  <a:pt x="3630" y="0"/>
                  <a:pt x="8104" y="0"/>
                </a:cubicBezTo>
                <a:lnTo>
                  <a:pt x="47477" y="0"/>
                </a:lnTo>
                <a:cubicBezTo>
                  <a:pt x="51951" y="0"/>
                  <a:pt x="55580" y="3630"/>
                  <a:pt x="55580" y="8103"/>
                </a:cubicBezTo>
                <a:lnTo>
                  <a:pt x="55580" y="112666"/>
                </a:lnTo>
                <a:cubicBezTo>
                  <a:pt x="55580" y="117140"/>
                  <a:pt x="51951" y="120769"/>
                  <a:pt x="47477" y="12076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224" name="Google Shape;2636;p35">
            <a:extLst>
              <a:ext uri="{FF2B5EF4-FFF2-40B4-BE49-F238E27FC236}">
                <a16:creationId xmlns:a16="http://schemas.microsoft.com/office/drawing/2014/main" id="{4F0FD45A-19CE-44C5-97D1-40BCF5EBCE91}"/>
              </a:ext>
            </a:extLst>
          </p:cNvPr>
          <p:cNvSpPr/>
          <p:nvPr/>
        </p:nvSpPr>
        <p:spPr>
          <a:xfrm>
            <a:off x="8067465" y="2023663"/>
            <a:ext cx="309896" cy="45719"/>
          </a:xfrm>
          <a:custGeom>
            <a:avLst/>
            <a:gdLst/>
            <a:ahLst/>
            <a:cxnLst/>
            <a:rect l="l" t="t" r="r" b="b"/>
            <a:pathLst>
              <a:path w="13764" h="1530" extrusionOk="0">
                <a:moveTo>
                  <a:pt x="776" y="0"/>
                </a:moveTo>
                <a:cubicBezTo>
                  <a:pt x="343" y="0"/>
                  <a:pt x="0" y="343"/>
                  <a:pt x="0" y="776"/>
                </a:cubicBezTo>
                <a:cubicBezTo>
                  <a:pt x="0" y="1187"/>
                  <a:pt x="343" y="1530"/>
                  <a:pt x="776" y="1530"/>
                </a:cubicBezTo>
                <a:lnTo>
                  <a:pt x="12988" y="1530"/>
                </a:lnTo>
                <a:cubicBezTo>
                  <a:pt x="13422" y="1530"/>
                  <a:pt x="13764" y="1187"/>
                  <a:pt x="13764" y="776"/>
                </a:cubicBezTo>
                <a:cubicBezTo>
                  <a:pt x="13764" y="343"/>
                  <a:pt x="13422" y="0"/>
                  <a:pt x="12988" y="0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638;p35">
            <a:extLst>
              <a:ext uri="{FF2B5EF4-FFF2-40B4-BE49-F238E27FC236}">
                <a16:creationId xmlns:a16="http://schemas.microsoft.com/office/drawing/2014/main" id="{7802BB1F-D491-4860-9D0F-8353BB2F18A7}"/>
              </a:ext>
            </a:extLst>
          </p:cNvPr>
          <p:cNvSpPr/>
          <p:nvPr/>
        </p:nvSpPr>
        <p:spPr>
          <a:xfrm>
            <a:off x="7887305" y="2012209"/>
            <a:ext cx="713837" cy="114725"/>
          </a:xfrm>
          <a:custGeom>
            <a:avLst/>
            <a:gdLst/>
            <a:ahLst/>
            <a:cxnLst/>
            <a:rect l="l" t="t" r="r" b="b"/>
            <a:pathLst>
              <a:path w="31705" h="5274" extrusionOk="0">
                <a:moveTo>
                  <a:pt x="0" y="1"/>
                </a:moveTo>
                <a:lnTo>
                  <a:pt x="0" y="1736"/>
                </a:lnTo>
                <a:cubicBezTo>
                  <a:pt x="0" y="3699"/>
                  <a:pt x="1575" y="5273"/>
                  <a:pt x="3515" y="5273"/>
                </a:cubicBezTo>
                <a:lnTo>
                  <a:pt x="28190" y="5273"/>
                </a:lnTo>
                <a:cubicBezTo>
                  <a:pt x="30130" y="5273"/>
                  <a:pt x="31705" y="3699"/>
                  <a:pt x="31705" y="1736"/>
                </a:cubicBezTo>
                <a:lnTo>
                  <a:pt x="31705" y="24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639;p35">
            <a:extLst>
              <a:ext uri="{FF2B5EF4-FFF2-40B4-BE49-F238E27FC236}">
                <a16:creationId xmlns:a16="http://schemas.microsoft.com/office/drawing/2014/main" id="{D9B5D6C4-8357-4419-A891-D6D74C8995DD}"/>
              </a:ext>
            </a:extLst>
          </p:cNvPr>
          <p:cNvSpPr/>
          <p:nvPr/>
        </p:nvSpPr>
        <p:spPr>
          <a:xfrm>
            <a:off x="7966262" y="2011124"/>
            <a:ext cx="363887" cy="45719"/>
          </a:xfrm>
          <a:custGeom>
            <a:avLst/>
            <a:gdLst/>
            <a:ahLst/>
            <a:cxnLst/>
            <a:rect l="l" t="t" r="r" b="b"/>
            <a:pathLst>
              <a:path w="16162" h="1781" extrusionOk="0">
                <a:moveTo>
                  <a:pt x="891" y="0"/>
                </a:moveTo>
                <a:cubicBezTo>
                  <a:pt x="412" y="0"/>
                  <a:pt x="1" y="388"/>
                  <a:pt x="1" y="890"/>
                </a:cubicBezTo>
                <a:cubicBezTo>
                  <a:pt x="1" y="1392"/>
                  <a:pt x="412" y="1781"/>
                  <a:pt x="891" y="1781"/>
                </a:cubicBezTo>
                <a:lnTo>
                  <a:pt x="15271" y="1781"/>
                </a:lnTo>
                <a:cubicBezTo>
                  <a:pt x="15750" y="1781"/>
                  <a:pt x="16161" y="1392"/>
                  <a:pt x="16161" y="890"/>
                </a:cubicBezTo>
                <a:cubicBezTo>
                  <a:pt x="16161" y="388"/>
                  <a:pt x="15750" y="0"/>
                  <a:pt x="1527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636;p35">
            <a:extLst>
              <a:ext uri="{FF2B5EF4-FFF2-40B4-BE49-F238E27FC236}">
                <a16:creationId xmlns:a16="http://schemas.microsoft.com/office/drawing/2014/main" id="{F6C0259F-5BC4-4016-BBD5-A67D6E8F609E}"/>
              </a:ext>
            </a:extLst>
          </p:cNvPr>
          <p:cNvSpPr/>
          <p:nvPr/>
        </p:nvSpPr>
        <p:spPr>
          <a:xfrm>
            <a:off x="8003679" y="2018243"/>
            <a:ext cx="309896" cy="45719"/>
          </a:xfrm>
          <a:custGeom>
            <a:avLst/>
            <a:gdLst/>
            <a:ahLst/>
            <a:cxnLst/>
            <a:rect l="l" t="t" r="r" b="b"/>
            <a:pathLst>
              <a:path w="13764" h="1530" extrusionOk="0">
                <a:moveTo>
                  <a:pt x="776" y="0"/>
                </a:moveTo>
                <a:cubicBezTo>
                  <a:pt x="343" y="0"/>
                  <a:pt x="0" y="343"/>
                  <a:pt x="0" y="776"/>
                </a:cubicBezTo>
                <a:cubicBezTo>
                  <a:pt x="0" y="1187"/>
                  <a:pt x="343" y="1530"/>
                  <a:pt x="776" y="1530"/>
                </a:cubicBezTo>
                <a:lnTo>
                  <a:pt x="12988" y="1530"/>
                </a:lnTo>
                <a:cubicBezTo>
                  <a:pt x="13422" y="1530"/>
                  <a:pt x="13764" y="1187"/>
                  <a:pt x="13764" y="776"/>
                </a:cubicBezTo>
                <a:cubicBezTo>
                  <a:pt x="13764" y="343"/>
                  <a:pt x="13422" y="0"/>
                  <a:pt x="12988" y="0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640;p35">
            <a:extLst>
              <a:ext uri="{FF2B5EF4-FFF2-40B4-BE49-F238E27FC236}">
                <a16:creationId xmlns:a16="http://schemas.microsoft.com/office/drawing/2014/main" id="{61341E2F-3AA0-4DAD-AD6E-969414138B92}"/>
              </a:ext>
            </a:extLst>
          </p:cNvPr>
          <p:cNvSpPr/>
          <p:nvPr/>
        </p:nvSpPr>
        <p:spPr>
          <a:xfrm flipH="1">
            <a:off x="8461936" y="2036519"/>
            <a:ext cx="47630" cy="54553"/>
          </a:xfrm>
          <a:custGeom>
            <a:avLst/>
            <a:gdLst/>
            <a:ahLst/>
            <a:cxnLst/>
            <a:rect l="l" t="t" r="r" b="b"/>
            <a:pathLst>
              <a:path w="1782" h="1781" extrusionOk="0">
                <a:moveTo>
                  <a:pt x="891" y="0"/>
                </a:moveTo>
                <a:cubicBezTo>
                  <a:pt x="389" y="0"/>
                  <a:pt x="1" y="388"/>
                  <a:pt x="1" y="890"/>
                </a:cubicBezTo>
                <a:cubicBezTo>
                  <a:pt x="1" y="1392"/>
                  <a:pt x="389" y="1781"/>
                  <a:pt x="891" y="1781"/>
                </a:cubicBezTo>
                <a:cubicBezTo>
                  <a:pt x="1370" y="1781"/>
                  <a:pt x="1781" y="1392"/>
                  <a:pt x="1781" y="890"/>
                </a:cubicBezTo>
                <a:cubicBezTo>
                  <a:pt x="1781" y="388"/>
                  <a:pt x="1370" y="0"/>
                  <a:pt x="8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" name="Google Shape;2618;p35">
            <a:extLst>
              <a:ext uri="{FF2B5EF4-FFF2-40B4-BE49-F238E27FC236}">
                <a16:creationId xmlns:a16="http://schemas.microsoft.com/office/drawing/2014/main" id="{15CCA06B-50CF-47F3-9A0F-3CF647021BC4}"/>
              </a:ext>
            </a:extLst>
          </p:cNvPr>
          <p:cNvGrpSpPr/>
          <p:nvPr/>
        </p:nvGrpSpPr>
        <p:grpSpPr>
          <a:xfrm>
            <a:off x="3859707" y="2430488"/>
            <a:ext cx="110024" cy="143896"/>
            <a:chOff x="3995645" y="1909804"/>
            <a:chExt cx="146634" cy="188124"/>
          </a:xfrm>
        </p:grpSpPr>
        <p:sp>
          <p:nvSpPr>
            <p:cNvPr id="231" name="Google Shape;2619;p35">
              <a:extLst>
                <a:ext uri="{FF2B5EF4-FFF2-40B4-BE49-F238E27FC236}">
                  <a16:creationId xmlns:a16="http://schemas.microsoft.com/office/drawing/2014/main" id="{48BE11EF-C98F-491B-8F26-A694227D89C9}"/>
                </a:ext>
              </a:extLst>
            </p:cNvPr>
            <p:cNvSpPr/>
            <p:nvPr/>
          </p:nvSpPr>
          <p:spPr>
            <a:xfrm>
              <a:off x="3995645" y="1960387"/>
              <a:ext cx="146634" cy="137541"/>
            </a:xfrm>
            <a:custGeom>
              <a:avLst/>
              <a:gdLst/>
              <a:ahLst/>
              <a:cxnLst/>
              <a:rect l="l" t="t" r="r" b="b"/>
              <a:pathLst>
                <a:path w="5160" h="4840" extrusionOk="0">
                  <a:moveTo>
                    <a:pt x="2557" y="1"/>
                  </a:moveTo>
                  <a:lnTo>
                    <a:pt x="2534" y="1"/>
                  </a:lnTo>
                  <a:lnTo>
                    <a:pt x="2534" y="1"/>
                  </a:lnTo>
                  <a:cubicBezTo>
                    <a:pt x="2534" y="1"/>
                    <a:pt x="2534" y="1"/>
                    <a:pt x="2534" y="1"/>
                  </a:cubicBezTo>
                  <a:lnTo>
                    <a:pt x="2534" y="1"/>
                  </a:lnTo>
                  <a:cubicBezTo>
                    <a:pt x="2534" y="1"/>
                    <a:pt x="2534" y="1"/>
                    <a:pt x="2534" y="1"/>
                  </a:cubicBezTo>
                  <a:lnTo>
                    <a:pt x="2534" y="1"/>
                  </a:lnTo>
                  <a:cubicBezTo>
                    <a:pt x="2512" y="1"/>
                    <a:pt x="2512" y="1"/>
                    <a:pt x="2512" y="1"/>
                  </a:cubicBezTo>
                  <a:lnTo>
                    <a:pt x="2512" y="1"/>
                  </a:lnTo>
                  <a:cubicBezTo>
                    <a:pt x="2512" y="1"/>
                    <a:pt x="2512" y="1"/>
                    <a:pt x="2512" y="1"/>
                  </a:cubicBezTo>
                  <a:lnTo>
                    <a:pt x="2512" y="1"/>
                  </a:lnTo>
                  <a:cubicBezTo>
                    <a:pt x="2512" y="1"/>
                    <a:pt x="2512" y="1"/>
                    <a:pt x="2489" y="1"/>
                  </a:cubicBezTo>
                  <a:lnTo>
                    <a:pt x="2489" y="1"/>
                  </a:lnTo>
                  <a:cubicBezTo>
                    <a:pt x="2489" y="1"/>
                    <a:pt x="2489" y="1"/>
                    <a:pt x="2489" y="1"/>
                  </a:cubicBezTo>
                  <a:lnTo>
                    <a:pt x="2489" y="1"/>
                  </a:lnTo>
                  <a:cubicBezTo>
                    <a:pt x="2489" y="1"/>
                    <a:pt x="2466" y="23"/>
                    <a:pt x="2466" y="23"/>
                  </a:cubicBezTo>
                  <a:lnTo>
                    <a:pt x="2466" y="23"/>
                  </a:lnTo>
                  <a:cubicBezTo>
                    <a:pt x="2443" y="23"/>
                    <a:pt x="2443" y="23"/>
                    <a:pt x="2443" y="23"/>
                  </a:cubicBezTo>
                  <a:lnTo>
                    <a:pt x="2443" y="23"/>
                  </a:lnTo>
                  <a:cubicBezTo>
                    <a:pt x="2443" y="23"/>
                    <a:pt x="2443" y="23"/>
                    <a:pt x="2443" y="23"/>
                  </a:cubicBezTo>
                  <a:lnTo>
                    <a:pt x="2443" y="23"/>
                  </a:lnTo>
                  <a:lnTo>
                    <a:pt x="2443" y="23"/>
                  </a:lnTo>
                  <a:cubicBezTo>
                    <a:pt x="2443" y="23"/>
                    <a:pt x="2420" y="23"/>
                    <a:pt x="2420" y="23"/>
                  </a:cubicBezTo>
                  <a:lnTo>
                    <a:pt x="2420" y="23"/>
                  </a:lnTo>
                  <a:cubicBezTo>
                    <a:pt x="2420" y="23"/>
                    <a:pt x="2420" y="23"/>
                    <a:pt x="2420" y="23"/>
                  </a:cubicBezTo>
                  <a:lnTo>
                    <a:pt x="2420" y="23"/>
                  </a:lnTo>
                  <a:cubicBezTo>
                    <a:pt x="2420" y="23"/>
                    <a:pt x="2420" y="23"/>
                    <a:pt x="2420" y="23"/>
                  </a:cubicBezTo>
                  <a:lnTo>
                    <a:pt x="2420" y="23"/>
                  </a:lnTo>
                  <a:cubicBezTo>
                    <a:pt x="2397" y="46"/>
                    <a:pt x="2397" y="46"/>
                    <a:pt x="2397" y="46"/>
                  </a:cubicBezTo>
                  <a:lnTo>
                    <a:pt x="2397" y="46"/>
                  </a:lnTo>
                  <a:lnTo>
                    <a:pt x="1005" y="663"/>
                  </a:lnTo>
                  <a:cubicBezTo>
                    <a:pt x="868" y="731"/>
                    <a:pt x="777" y="891"/>
                    <a:pt x="800" y="1051"/>
                  </a:cubicBezTo>
                  <a:lnTo>
                    <a:pt x="800" y="1051"/>
                  </a:lnTo>
                  <a:lnTo>
                    <a:pt x="891" y="2169"/>
                  </a:lnTo>
                  <a:cubicBezTo>
                    <a:pt x="914" y="2352"/>
                    <a:pt x="1074" y="2489"/>
                    <a:pt x="1279" y="2489"/>
                  </a:cubicBezTo>
                  <a:lnTo>
                    <a:pt x="1279" y="2489"/>
                  </a:lnTo>
                  <a:cubicBezTo>
                    <a:pt x="1279" y="2489"/>
                    <a:pt x="1302" y="2489"/>
                    <a:pt x="1302" y="2489"/>
                  </a:cubicBezTo>
                  <a:lnTo>
                    <a:pt x="1302" y="2489"/>
                  </a:lnTo>
                  <a:cubicBezTo>
                    <a:pt x="1507" y="2466"/>
                    <a:pt x="1667" y="2283"/>
                    <a:pt x="1644" y="2078"/>
                  </a:cubicBezTo>
                  <a:lnTo>
                    <a:pt x="1644" y="2078"/>
                  </a:lnTo>
                  <a:lnTo>
                    <a:pt x="1553" y="1233"/>
                  </a:lnTo>
                  <a:lnTo>
                    <a:pt x="2124" y="982"/>
                  </a:lnTo>
                  <a:lnTo>
                    <a:pt x="1987" y="2443"/>
                  </a:lnTo>
                  <a:lnTo>
                    <a:pt x="1530" y="3379"/>
                  </a:lnTo>
                  <a:lnTo>
                    <a:pt x="343" y="3538"/>
                  </a:lnTo>
                  <a:cubicBezTo>
                    <a:pt x="161" y="3561"/>
                    <a:pt x="1" y="3744"/>
                    <a:pt x="46" y="3949"/>
                  </a:cubicBezTo>
                  <a:lnTo>
                    <a:pt x="46" y="3949"/>
                  </a:lnTo>
                  <a:cubicBezTo>
                    <a:pt x="69" y="4155"/>
                    <a:pt x="252" y="4292"/>
                    <a:pt x="457" y="4269"/>
                  </a:cubicBezTo>
                  <a:lnTo>
                    <a:pt x="457" y="4269"/>
                  </a:lnTo>
                  <a:lnTo>
                    <a:pt x="1827" y="4086"/>
                  </a:lnTo>
                  <a:cubicBezTo>
                    <a:pt x="1941" y="4063"/>
                    <a:pt x="2055" y="3995"/>
                    <a:pt x="2101" y="3881"/>
                  </a:cubicBezTo>
                  <a:lnTo>
                    <a:pt x="2101" y="3881"/>
                  </a:lnTo>
                  <a:lnTo>
                    <a:pt x="2534" y="2991"/>
                  </a:lnTo>
                  <a:lnTo>
                    <a:pt x="3242" y="3310"/>
                  </a:lnTo>
                  <a:lnTo>
                    <a:pt x="3196" y="4452"/>
                  </a:lnTo>
                  <a:cubicBezTo>
                    <a:pt x="3196" y="4657"/>
                    <a:pt x="3333" y="4817"/>
                    <a:pt x="3539" y="4840"/>
                  </a:cubicBezTo>
                  <a:lnTo>
                    <a:pt x="3539" y="4840"/>
                  </a:lnTo>
                  <a:cubicBezTo>
                    <a:pt x="3562" y="4840"/>
                    <a:pt x="3562" y="4840"/>
                    <a:pt x="3562" y="4840"/>
                  </a:cubicBezTo>
                  <a:lnTo>
                    <a:pt x="3562" y="4840"/>
                  </a:lnTo>
                  <a:cubicBezTo>
                    <a:pt x="3767" y="4840"/>
                    <a:pt x="3927" y="4680"/>
                    <a:pt x="3927" y="4474"/>
                  </a:cubicBezTo>
                  <a:lnTo>
                    <a:pt x="3927" y="4474"/>
                  </a:lnTo>
                  <a:lnTo>
                    <a:pt x="3995" y="3082"/>
                  </a:lnTo>
                  <a:cubicBezTo>
                    <a:pt x="3995" y="2945"/>
                    <a:pt x="3904" y="2808"/>
                    <a:pt x="3767" y="2740"/>
                  </a:cubicBezTo>
                  <a:lnTo>
                    <a:pt x="3767" y="2740"/>
                  </a:lnTo>
                  <a:lnTo>
                    <a:pt x="2740" y="2283"/>
                  </a:lnTo>
                  <a:lnTo>
                    <a:pt x="2831" y="1370"/>
                  </a:lnTo>
                  <a:lnTo>
                    <a:pt x="3128" y="1758"/>
                  </a:lnTo>
                  <a:cubicBezTo>
                    <a:pt x="3219" y="1895"/>
                    <a:pt x="3379" y="1941"/>
                    <a:pt x="3539" y="1895"/>
                  </a:cubicBezTo>
                  <a:lnTo>
                    <a:pt x="3539" y="1895"/>
                  </a:lnTo>
                  <a:lnTo>
                    <a:pt x="4863" y="1484"/>
                  </a:lnTo>
                  <a:cubicBezTo>
                    <a:pt x="5068" y="1416"/>
                    <a:pt x="5159" y="1210"/>
                    <a:pt x="5114" y="1028"/>
                  </a:cubicBezTo>
                  <a:lnTo>
                    <a:pt x="5114" y="1028"/>
                  </a:lnTo>
                  <a:cubicBezTo>
                    <a:pt x="5045" y="822"/>
                    <a:pt x="4840" y="708"/>
                    <a:pt x="4634" y="777"/>
                  </a:cubicBezTo>
                  <a:lnTo>
                    <a:pt x="4634" y="777"/>
                  </a:lnTo>
                  <a:lnTo>
                    <a:pt x="3562" y="1119"/>
                  </a:lnTo>
                  <a:lnTo>
                    <a:pt x="2854" y="160"/>
                  </a:lnTo>
                  <a:cubicBezTo>
                    <a:pt x="2854" y="160"/>
                    <a:pt x="2854" y="160"/>
                    <a:pt x="2854" y="138"/>
                  </a:cubicBezTo>
                  <a:lnTo>
                    <a:pt x="2854" y="138"/>
                  </a:lnTo>
                  <a:cubicBezTo>
                    <a:pt x="2854" y="138"/>
                    <a:pt x="2854" y="138"/>
                    <a:pt x="2854" y="138"/>
                  </a:cubicBezTo>
                  <a:lnTo>
                    <a:pt x="2854" y="138"/>
                  </a:lnTo>
                  <a:cubicBezTo>
                    <a:pt x="2854" y="138"/>
                    <a:pt x="2831" y="138"/>
                    <a:pt x="2831" y="138"/>
                  </a:cubicBezTo>
                  <a:lnTo>
                    <a:pt x="2831" y="138"/>
                  </a:lnTo>
                  <a:cubicBezTo>
                    <a:pt x="2831" y="138"/>
                    <a:pt x="2831" y="138"/>
                    <a:pt x="2831" y="115"/>
                  </a:cubicBezTo>
                  <a:lnTo>
                    <a:pt x="2831" y="115"/>
                  </a:lnTo>
                  <a:cubicBezTo>
                    <a:pt x="2831" y="115"/>
                    <a:pt x="2831" y="115"/>
                    <a:pt x="2831" y="115"/>
                  </a:cubicBezTo>
                  <a:lnTo>
                    <a:pt x="2831" y="115"/>
                  </a:lnTo>
                  <a:cubicBezTo>
                    <a:pt x="2831" y="115"/>
                    <a:pt x="2831" y="115"/>
                    <a:pt x="2831" y="115"/>
                  </a:cubicBezTo>
                  <a:lnTo>
                    <a:pt x="2831" y="115"/>
                  </a:lnTo>
                  <a:cubicBezTo>
                    <a:pt x="2831" y="115"/>
                    <a:pt x="2808" y="115"/>
                    <a:pt x="2808" y="115"/>
                  </a:cubicBezTo>
                  <a:lnTo>
                    <a:pt x="2808" y="115"/>
                  </a:lnTo>
                  <a:cubicBezTo>
                    <a:pt x="2808" y="115"/>
                    <a:pt x="2808" y="115"/>
                    <a:pt x="2808" y="92"/>
                  </a:cubicBezTo>
                  <a:lnTo>
                    <a:pt x="2808" y="92"/>
                  </a:lnTo>
                  <a:cubicBezTo>
                    <a:pt x="2808" y="92"/>
                    <a:pt x="2808" y="92"/>
                    <a:pt x="2808" y="92"/>
                  </a:cubicBezTo>
                  <a:lnTo>
                    <a:pt x="2808" y="92"/>
                  </a:lnTo>
                  <a:cubicBezTo>
                    <a:pt x="2808" y="92"/>
                    <a:pt x="2808" y="92"/>
                    <a:pt x="2785" y="92"/>
                  </a:cubicBezTo>
                  <a:lnTo>
                    <a:pt x="2785" y="92"/>
                  </a:lnTo>
                  <a:cubicBezTo>
                    <a:pt x="2785" y="92"/>
                    <a:pt x="2785" y="92"/>
                    <a:pt x="2785" y="92"/>
                  </a:cubicBezTo>
                  <a:lnTo>
                    <a:pt x="2785" y="92"/>
                  </a:lnTo>
                  <a:cubicBezTo>
                    <a:pt x="2785" y="92"/>
                    <a:pt x="2785" y="92"/>
                    <a:pt x="2785" y="69"/>
                  </a:cubicBezTo>
                  <a:lnTo>
                    <a:pt x="2785" y="69"/>
                  </a:lnTo>
                  <a:cubicBezTo>
                    <a:pt x="2785" y="69"/>
                    <a:pt x="2785" y="69"/>
                    <a:pt x="2785" y="69"/>
                  </a:cubicBezTo>
                  <a:lnTo>
                    <a:pt x="2785" y="69"/>
                  </a:lnTo>
                  <a:cubicBezTo>
                    <a:pt x="2785" y="69"/>
                    <a:pt x="2763" y="69"/>
                    <a:pt x="2763" y="69"/>
                  </a:cubicBezTo>
                  <a:lnTo>
                    <a:pt x="2763" y="69"/>
                  </a:lnTo>
                  <a:cubicBezTo>
                    <a:pt x="2763" y="69"/>
                    <a:pt x="2740" y="46"/>
                    <a:pt x="2717" y="46"/>
                  </a:cubicBezTo>
                  <a:lnTo>
                    <a:pt x="2717" y="46"/>
                  </a:lnTo>
                  <a:cubicBezTo>
                    <a:pt x="2717" y="46"/>
                    <a:pt x="2717" y="46"/>
                    <a:pt x="2717" y="46"/>
                  </a:cubicBezTo>
                  <a:lnTo>
                    <a:pt x="2717" y="46"/>
                  </a:lnTo>
                  <a:cubicBezTo>
                    <a:pt x="2717" y="46"/>
                    <a:pt x="2717" y="46"/>
                    <a:pt x="2717" y="46"/>
                  </a:cubicBezTo>
                  <a:lnTo>
                    <a:pt x="2717" y="46"/>
                  </a:lnTo>
                  <a:cubicBezTo>
                    <a:pt x="2717" y="46"/>
                    <a:pt x="2717" y="46"/>
                    <a:pt x="2717" y="46"/>
                  </a:cubicBezTo>
                  <a:lnTo>
                    <a:pt x="2717" y="46"/>
                  </a:lnTo>
                  <a:cubicBezTo>
                    <a:pt x="2694" y="23"/>
                    <a:pt x="2694" y="23"/>
                    <a:pt x="2694" y="23"/>
                  </a:cubicBezTo>
                  <a:lnTo>
                    <a:pt x="2694" y="23"/>
                  </a:lnTo>
                  <a:lnTo>
                    <a:pt x="2694" y="23"/>
                  </a:lnTo>
                  <a:cubicBezTo>
                    <a:pt x="2671" y="23"/>
                    <a:pt x="2649" y="23"/>
                    <a:pt x="2649" y="23"/>
                  </a:cubicBezTo>
                  <a:lnTo>
                    <a:pt x="2649" y="23"/>
                  </a:lnTo>
                  <a:cubicBezTo>
                    <a:pt x="2649" y="23"/>
                    <a:pt x="2649" y="1"/>
                    <a:pt x="2626" y="1"/>
                  </a:cubicBezTo>
                  <a:lnTo>
                    <a:pt x="2626" y="1"/>
                  </a:lnTo>
                  <a:cubicBezTo>
                    <a:pt x="2626" y="1"/>
                    <a:pt x="2626" y="1"/>
                    <a:pt x="2626" y="1"/>
                  </a:cubicBezTo>
                  <a:lnTo>
                    <a:pt x="2626" y="1"/>
                  </a:lnTo>
                  <a:cubicBezTo>
                    <a:pt x="2626" y="1"/>
                    <a:pt x="2626" y="1"/>
                    <a:pt x="2626" y="1"/>
                  </a:cubicBezTo>
                  <a:lnTo>
                    <a:pt x="2626" y="1"/>
                  </a:lnTo>
                  <a:cubicBezTo>
                    <a:pt x="2626" y="1"/>
                    <a:pt x="2603" y="1"/>
                    <a:pt x="2603" y="1"/>
                  </a:cubicBezTo>
                  <a:lnTo>
                    <a:pt x="2603" y="1"/>
                  </a:lnTo>
                  <a:cubicBezTo>
                    <a:pt x="2603" y="1"/>
                    <a:pt x="2603" y="1"/>
                    <a:pt x="2603" y="1"/>
                  </a:cubicBezTo>
                  <a:lnTo>
                    <a:pt x="2603" y="1"/>
                  </a:lnTo>
                  <a:cubicBezTo>
                    <a:pt x="2603" y="1"/>
                    <a:pt x="2603" y="1"/>
                    <a:pt x="2603" y="1"/>
                  </a:cubicBezTo>
                  <a:lnTo>
                    <a:pt x="2603" y="1"/>
                  </a:lnTo>
                  <a:lnTo>
                    <a:pt x="2603" y="1"/>
                  </a:lnTo>
                  <a:cubicBezTo>
                    <a:pt x="2580" y="1"/>
                    <a:pt x="2580" y="1"/>
                    <a:pt x="2557" y="1"/>
                  </a:cubicBezTo>
                  <a:lnTo>
                    <a:pt x="2557" y="1"/>
                  </a:lnTo>
                  <a:lnTo>
                    <a:pt x="2557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620;p35">
              <a:extLst>
                <a:ext uri="{FF2B5EF4-FFF2-40B4-BE49-F238E27FC236}">
                  <a16:creationId xmlns:a16="http://schemas.microsoft.com/office/drawing/2014/main" id="{1B8B2312-CF0C-4093-B16E-331B5B4D0468}"/>
                </a:ext>
              </a:extLst>
            </p:cNvPr>
            <p:cNvSpPr/>
            <p:nvPr/>
          </p:nvSpPr>
          <p:spPr>
            <a:xfrm>
              <a:off x="4054668" y="1909804"/>
              <a:ext cx="44161" cy="44132"/>
            </a:xfrm>
            <a:custGeom>
              <a:avLst/>
              <a:gdLst/>
              <a:ahLst/>
              <a:cxnLst/>
              <a:rect l="l" t="t" r="r" b="b"/>
              <a:pathLst>
                <a:path w="1554" h="1553" extrusionOk="0">
                  <a:moveTo>
                    <a:pt x="1" y="776"/>
                  </a:moveTo>
                  <a:cubicBezTo>
                    <a:pt x="1" y="1210"/>
                    <a:pt x="343" y="1552"/>
                    <a:pt x="777" y="1552"/>
                  </a:cubicBezTo>
                  <a:lnTo>
                    <a:pt x="777" y="1552"/>
                  </a:lnTo>
                  <a:cubicBezTo>
                    <a:pt x="1211" y="1552"/>
                    <a:pt x="1553" y="1210"/>
                    <a:pt x="1553" y="776"/>
                  </a:cubicBezTo>
                  <a:lnTo>
                    <a:pt x="1553" y="776"/>
                  </a:lnTo>
                  <a:cubicBezTo>
                    <a:pt x="1553" y="365"/>
                    <a:pt x="1211" y="0"/>
                    <a:pt x="777" y="0"/>
                  </a:cubicBezTo>
                  <a:lnTo>
                    <a:pt x="777" y="0"/>
                  </a:lnTo>
                  <a:cubicBezTo>
                    <a:pt x="343" y="0"/>
                    <a:pt x="1" y="365"/>
                    <a:pt x="1" y="7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" name="Google Shape;2621;p35">
            <a:extLst>
              <a:ext uri="{FF2B5EF4-FFF2-40B4-BE49-F238E27FC236}">
                <a16:creationId xmlns:a16="http://schemas.microsoft.com/office/drawing/2014/main" id="{A0B5B758-6B1B-42A1-B370-5B47F2C860E6}"/>
              </a:ext>
            </a:extLst>
          </p:cNvPr>
          <p:cNvSpPr/>
          <p:nvPr/>
        </p:nvSpPr>
        <p:spPr>
          <a:xfrm>
            <a:off x="4550508" y="2474592"/>
            <a:ext cx="107103" cy="96771"/>
          </a:xfrm>
          <a:custGeom>
            <a:avLst/>
            <a:gdLst/>
            <a:ahLst/>
            <a:cxnLst/>
            <a:rect l="l" t="t" r="r" b="b"/>
            <a:pathLst>
              <a:path w="5023" h="4452" extrusionOk="0">
                <a:moveTo>
                  <a:pt x="2512" y="799"/>
                </a:moveTo>
                <a:cubicBezTo>
                  <a:pt x="2306" y="366"/>
                  <a:pt x="1850" y="23"/>
                  <a:pt x="1347" y="0"/>
                </a:cubicBezTo>
                <a:lnTo>
                  <a:pt x="1347" y="0"/>
                </a:lnTo>
                <a:cubicBezTo>
                  <a:pt x="686" y="0"/>
                  <a:pt x="1" y="685"/>
                  <a:pt x="1" y="1370"/>
                </a:cubicBezTo>
                <a:lnTo>
                  <a:pt x="1" y="1370"/>
                </a:lnTo>
                <a:cubicBezTo>
                  <a:pt x="1" y="1438"/>
                  <a:pt x="1" y="1530"/>
                  <a:pt x="24" y="1598"/>
                </a:cubicBezTo>
                <a:lnTo>
                  <a:pt x="24" y="1598"/>
                </a:lnTo>
                <a:cubicBezTo>
                  <a:pt x="46" y="1689"/>
                  <a:pt x="69" y="1781"/>
                  <a:pt x="115" y="1895"/>
                </a:cubicBezTo>
                <a:lnTo>
                  <a:pt x="115" y="1895"/>
                </a:lnTo>
                <a:cubicBezTo>
                  <a:pt x="320" y="2465"/>
                  <a:pt x="777" y="2831"/>
                  <a:pt x="1210" y="3264"/>
                </a:cubicBezTo>
                <a:lnTo>
                  <a:pt x="1210" y="3264"/>
                </a:lnTo>
                <a:cubicBezTo>
                  <a:pt x="1621" y="3675"/>
                  <a:pt x="2055" y="4086"/>
                  <a:pt x="2512" y="4451"/>
                </a:cubicBezTo>
                <a:lnTo>
                  <a:pt x="2512" y="4451"/>
                </a:lnTo>
                <a:cubicBezTo>
                  <a:pt x="2968" y="4086"/>
                  <a:pt x="3402" y="3675"/>
                  <a:pt x="3813" y="3264"/>
                </a:cubicBezTo>
                <a:lnTo>
                  <a:pt x="3813" y="3264"/>
                </a:lnTo>
                <a:cubicBezTo>
                  <a:pt x="4246" y="2831"/>
                  <a:pt x="4703" y="2465"/>
                  <a:pt x="4908" y="1895"/>
                </a:cubicBezTo>
                <a:lnTo>
                  <a:pt x="4908" y="1895"/>
                </a:lnTo>
                <a:cubicBezTo>
                  <a:pt x="4954" y="1781"/>
                  <a:pt x="4977" y="1689"/>
                  <a:pt x="5000" y="1598"/>
                </a:cubicBezTo>
                <a:lnTo>
                  <a:pt x="5000" y="1598"/>
                </a:lnTo>
                <a:cubicBezTo>
                  <a:pt x="5022" y="1530"/>
                  <a:pt x="5022" y="1438"/>
                  <a:pt x="5022" y="1370"/>
                </a:cubicBezTo>
                <a:lnTo>
                  <a:pt x="5022" y="1370"/>
                </a:lnTo>
                <a:cubicBezTo>
                  <a:pt x="5022" y="685"/>
                  <a:pt x="4338" y="23"/>
                  <a:pt x="3676" y="0"/>
                </a:cubicBezTo>
                <a:lnTo>
                  <a:pt x="3676" y="0"/>
                </a:lnTo>
                <a:cubicBezTo>
                  <a:pt x="3653" y="0"/>
                  <a:pt x="3653" y="0"/>
                  <a:pt x="3653" y="0"/>
                </a:cubicBezTo>
                <a:lnTo>
                  <a:pt x="3653" y="0"/>
                </a:lnTo>
                <a:cubicBezTo>
                  <a:pt x="3173" y="0"/>
                  <a:pt x="2717" y="388"/>
                  <a:pt x="2512" y="79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622;p35">
            <a:extLst>
              <a:ext uri="{FF2B5EF4-FFF2-40B4-BE49-F238E27FC236}">
                <a16:creationId xmlns:a16="http://schemas.microsoft.com/office/drawing/2014/main" id="{B6576570-84DE-4A0C-86B7-CE8F186434FB}"/>
              </a:ext>
            </a:extLst>
          </p:cNvPr>
          <p:cNvSpPr/>
          <p:nvPr/>
        </p:nvSpPr>
        <p:spPr>
          <a:xfrm>
            <a:off x="3853228" y="2660101"/>
            <a:ext cx="896014" cy="45719"/>
          </a:xfrm>
          <a:custGeom>
            <a:avLst/>
            <a:gdLst/>
            <a:ahLst/>
            <a:cxnLst/>
            <a:rect l="l" t="t" r="r" b="b"/>
            <a:pathLst>
              <a:path w="42022" h="252" extrusionOk="0">
                <a:moveTo>
                  <a:pt x="1" y="251"/>
                </a:moveTo>
                <a:lnTo>
                  <a:pt x="42022" y="251"/>
                </a:lnTo>
                <a:lnTo>
                  <a:pt x="42022" y="0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" name="Google Shape;2624;p35">
            <a:extLst>
              <a:ext uri="{FF2B5EF4-FFF2-40B4-BE49-F238E27FC236}">
                <a16:creationId xmlns:a16="http://schemas.microsoft.com/office/drawing/2014/main" id="{D0399C17-33A1-4BF3-9413-330D0139A9FC}"/>
              </a:ext>
            </a:extLst>
          </p:cNvPr>
          <p:cNvGrpSpPr/>
          <p:nvPr/>
        </p:nvGrpSpPr>
        <p:grpSpPr>
          <a:xfrm>
            <a:off x="3859707" y="3149820"/>
            <a:ext cx="110024" cy="143396"/>
            <a:chOff x="3995645" y="2629136"/>
            <a:chExt cx="146634" cy="187470"/>
          </a:xfrm>
        </p:grpSpPr>
        <p:sp>
          <p:nvSpPr>
            <p:cNvPr id="236" name="Google Shape;2625;p35">
              <a:extLst>
                <a:ext uri="{FF2B5EF4-FFF2-40B4-BE49-F238E27FC236}">
                  <a16:creationId xmlns:a16="http://schemas.microsoft.com/office/drawing/2014/main" id="{19D77A29-7726-4DB6-A015-53D14045F7F8}"/>
                </a:ext>
              </a:extLst>
            </p:cNvPr>
            <p:cNvSpPr/>
            <p:nvPr/>
          </p:nvSpPr>
          <p:spPr>
            <a:xfrm>
              <a:off x="3995645" y="2679719"/>
              <a:ext cx="146634" cy="136887"/>
            </a:xfrm>
            <a:custGeom>
              <a:avLst/>
              <a:gdLst/>
              <a:ahLst/>
              <a:cxnLst/>
              <a:rect l="l" t="t" r="r" b="b"/>
              <a:pathLst>
                <a:path w="5160" h="4817" extrusionOk="0">
                  <a:moveTo>
                    <a:pt x="2557" y="1"/>
                  </a:moveTo>
                  <a:cubicBezTo>
                    <a:pt x="2557" y="1"/>
                    <a:pt x="2534" y="1"/>
                    <a:pt x="2534" y="1"/>
                  </a:cubicBezTo>
                  <a:lnTo>
                    <a:pt x="2534" y="1"/>
                  </a:lnTo>
                  <a:cubicBezTo>
                    <a:pt x="2534" y="1"/>
                    <a:pt x="2534" y="1"/>
                    <a:pt x="2534" y="1"/>
                  </a:cubicBezTo>
                  <a:lnTo>
                    <a:pt x="2534" y="1"/>
                  </a:lnTo>
                  <a:cubicBezTo>
                    <a:pt x="2534" y="1"/>
                    <a:pt x="2534" y="1"/>
                    <a:pt x="2534" y="1"/>
                  </a:cubicBezTo>
                  <a:lnTo>
                    <a:pt x="2534" y="1"/>
                  </a:lnTo>
                  <a:cubicBezTo>
                    <a:pt x="2512" y="1"/>
                    <a:pt x="2512" y="1"/>
                    <a:pt x="2512" y="1"/>
                  </a:cubicBezTo>
                  <a:lnTo>
                    <a:pt x="2512" y="1"/>
                  </a:lnTo>
                  <a:cubicBezTo>
                    <a:pt x="2512" y="1"/>
                    <a:pt x="2512" y="1"/>
                    <a:pt x="2512" y="1"/>
                  </a:cubicBezTo>
                  <a:lnTo>
                    <a:pt x="2512" y="1"/>
                  </a:lnTo>
                  <a:cubicBezTo>
                    <a:pt x="2512" y="1"/>
                    <a:pt x="2512" y="1"/>
                    <a:pt x="2489" y="1"/>
                  </a:cubicBezTo>
                  <a:lnTo>
                    <a:pt x="2489" y="1"/>
                  </a:lnTo>
                  <a:cubicBezTo>
                    <a:pt x="2489" y="1"/>
                    <a:pt x="2489" y="1"/>
                    <a:pt x="2489" y="1"/>
                  </a:cubicBezTo>
                  <a:lnTo>
                    <a:pt x="2489" y="1"/>
                  </a:lnTo>
                  <a:cubicBezTo>
                    <a:pt x="2489" y="1"/>
                    <a:pt x="2466" y="1"/>
                    <a:pt x="2466" y="1"/>
                  </a:cubicBezTo>
                  <a:lnTo>
                    <a:pt x="2466" y="1"/>
                  </a:lnTo>
                  <a:cubicBezTo>
                    <a:pt x="2443" y="1"/>
                    <a:pt x="2443" y="1"/>
                    <a:pt x="2443" y="1"/>
                  </a:cubicBezTo>
                  <a:lnTo>
                    <a:pt x="2443" y="1"/>
                  </a:lnTo>
                  <a:cubicBezTo>
                    <a:pt x="2443" y="24"/>
                    <a:pt x="2443" y="24"/>
                    <a:pt x="2443" y="24"/>
                  </a:cubicBezTo>
                  <a:lnTo>
                    <a:pt x="2443" y="24"/>
                  </a:lnTo>
                  <a:lnTo>
                    <a:pt x="2443" y="24"/>
                  </a:lnTo>
                  <a:lnTo>
                    <a:pt x="2443" y="24"/>
                  </a:lnTo>
                  <a:cubicBezTo>
                    <a:pt x="2443" y="24"/>
                    <a:pt x="2420" y="24"/>
                    <a:pt x="2420" y="24"/>
                  </a:cubicBezTo>
                  <a:lnTo>
                    <a:pt x="2420" y="24"/>
                  </a:lnTo>
                  <a:cubicBezTo>
                    <a:pt x="2420" y="24"/>
                    <a:pt x="2420" y="24"/>
                    <a:pt x="2420" y="24"/>
                  </a:cubicBezTo>
                  <a:lnTo>
                    <a:pt x="2420" y="24"/>
                  </a:lnTo>
                  <a:cubicBezTo>
                    <a:pt x="2420" y="24"/>
                    <a:pt x="2420" y="24"/>
                    <a:pt x="2420" y="24"/>
                  </a:cubicBezTo>
                  <a:lnTo>
                    <a:pt x="2420" y="24"/>
                  </a:lnTo>
                  <a:cubicBezTo>
                    <a:pt x="2397" y="24"/>
                    <a:pt x="2397" y="24"/>
                    <a:pt x="2397" y="24"/>
                  </a:cubicBezTo>
                  <a:lnTo>
                    <a:pt x="2397" y="24"/>
                  </a:lnTo>
                  <a:lnTo>
                    <a:pt x="1005" y="663"/>
                  </a:lnTo>
                  <a:cubicBezTo>
                    <a:pt x="868" y="731"/>
                    <a:pt x="777" y="868"/>
                    <a:pt x="800" y="1028"/>
                  </a:cubicBezTo>
                  <a:lnTo>
                    <a:pt x="800" y="1028"/>
                  </a:lnTo>
                  <a:lnTo>
                    <a:pt x="891" y="2146"/>
                  </a:lnTo>
                  <a:cubicBezTo>
                    <a:pt x="914" y="2352"/>
                    <a:pt x="1074" y="2489"/>
                    <a:pt x="1279" y="2489"/>
                  </a:cubicBezTo>
                  <a:lnTo>
                    <a:pt x="1279" y="2489"/>
                  </a:lnTo>
                  <a:cubicBezTo>
                    <a:pt x="1279" y="2489"/>
                    <a:pt x="1302" y="2489"/>
                    <a:pt x="1302" y="2489"/>
                  </a:cubicBezTo>
                  <a:lnTo>
                    <a:pt x="1302" y="2489"/>
                  </a:lnTo>
                  <a:cubicBezTo>
                    <a:pt x="1507" y="2466"/>
                    <a:pt x="1667" y="2283"/>
                    <a:pt x="1644" y="2078"/>
                  </a:cubicBezTo>
                  <a:lnTo>
                    <a:pt x="1644" y="2078"/>
                  </a:lnTo>
                  <a:lnTo>
                    <a:pt x="1553" y="1233"/>
                  </a:lnTo>
                  <a:lnTo>
                    <a:pt x="2124" y="959"/>
                  </a:lnTo>
                  <a:lnTo>
                    <a:pt x="1987" y="2443"/>
                  </a:lnTo>
                  <a:lnTo>
                    <a:pt x="1530" y="3379"/>
                  </a:lnTo>
                  <a:lnTo>
                    <a:pt x="343" y="3539"/>
                  </a:lnTo>
                  <a:cubicBezTo>
                    <a:pt x="161" y="3562"/>
                    <a:pt x="1" y="3744"/>
                    <a:pt x="46" y="3950"/>
                  </a:cubicBezTo>
                  <a:lnTo>
                    <a:pt x="46" y="3950"/>
                  </a:lnTo>
                  <a:cubicBezTo>
                    <a:pt x="69" y="4155"/>
                    <a:pt x="252" y="4292"/>
                    <a:pt x="457" y="4269"/>
                  </a:cubicBezTo>
                  <a:lnTo>
                    <a:pt x="457" y="4269"/>
                  </a:lnTo>
                  <a:lnTo>
                    <a:pt x="1827" y="4087"/>
                  </a:lnTo>
                  <a:cubicBezTo>
                    <a:pt x="1941" y="4064"/>
                    <a:pt x="2055" y="3995"/>
                    <a:pt x="2101" y="3881"/>
                  </a:cubicBezTo>
                  <a:lnTo>
                    <a:pt x="2101" y="3881"/>
                  </a:lnTo>
                  <a:lnTo>
                    <a:pt x="2534" y="2991"/>
                  </a:lnTo>
                  <a:lnTo>
                    <a:pt x="3242" y="3310"/>
                  </a:lnTo>
                  <a:lnTo>
                    <a:pt x="3196" y="4452"/>
                  </a:lnTo>
                  <a:cubicBezTo>
                    <a:pt x="3196" y="4634"/>
                    <a:pt x="3333" y="4817"/>
                    <a:pt x="3539" y="4817"/>
                  </a:cubicBezTo>
                  <a:lnTo>
                    <a:pt x="3539" y="4817"/>
                  </a:lnTo>
                  <a:cubicBezTo>
                    <a:pt x="3562" y="4817"/>
                    <a:pt x="3562" y="4817"/>
                    <a:pt x="3562" y="4817"/>
                  </a:cubicBezTo>
                  <a:lnTo>
                    <a:pt x="3562" y="4817"/>
                  </a:lnTo>
                  <a:cubicBezTo>
                    <a:pt x="3767" y="4817"/>
                    <a:pt x="3927" y="4680"/>
                    <a:pt x="3927" y="4475"/>
                  </a:cubicBezTo>
                  <a:lnTo>
                    <a:pt x="3927" y="4475"/>
                  </a:lnTo>
                  <a:lnTo>
                    <a:pt x="3995" y="3082"/>
                  </a:lnTo>
                  <a:cubicBezTo>
                    <a:pt x="3995" y="2945"/>
                    <a:pt x="3904" y="2785"/>
                    <a:pt x="3767" y="2740"/>
                  </a:cubicBezTo>
                  <a:lnTo>
                    <a:pt x="3767" y="2740"/>
                  </a:lnTo>
                  <a:lnTo>
                    <a:pt x="2740" y="2260"/>
                  </a:lnTo>
                  <a:lnTo>
                    <a:pt x="2831" y="1347"/>
                  </a:lnTo>
                  <a:lnTo>
                    <a:pt x="3128" y="1758"/>
                  </a:lnTo>
                  <a:cubicBezTo>
                    <a:pt x="3219" y="1872"/>
                    <a:pt x="3379" y="1941"/>
                    <a:pt x="3539" y="1895"/>
                  </a:cubicBezTo>
                  <a:lnTo>
                    <a:pt x="3539" y="1895"/>
                  </a:lnTo>
                  <a:lnTo>
                    <a:pt x="4863" y="1484"/>
                  </a:lnTo>
                  <a:cubicBezTo>
                    <a:pt x="5068" y="1416"/>
                    <a:pt x="5159" y="1211"/>
                    <a:pt x="5114" y="1005"/>
                  </a:cubicBezTo>
                  <a:lnTo>
                    <a:pt x="5114" y="1005"/>
                  </a:lnTo>
                  <a:cubicBezTo>
                    <a:pt x="5045" y="822"/>
                    <a:pt x="4840" y="708"/>
                    <a:pt x="4634" y="777"/>
                  </a:cubicBezTo>
                  <a:lnTo>
                    <a:pt x="4634" y="777"/>
                  </a:lnTo>
                  <a:lnTo>
                    <a:pt x="3562" y="1096"/>
                  </a:lnTo>
                  <a:lnTo>
                    <a:pt x="2854" y="138"/>
                  </a:lnTo>
                  <a:lnTo>
                    <a:pt x="2854" y="138"/>
                  </a:lnTo>
                  <a:cubicBezTo>
                    <a:pt x="2854" y="138"/>
                    <a:pt x="2854" y="138"/>
                    <a:pt x="2854" y="138"/>
                  </a:cubicBezTo>
                  <a:lnTo>
                    <a:pt x="2854" y="138"/>
                  </a:lnTo>
                  <a:cubicBezTo>
                    <a:pt x="2854" y="138"/>
                    <a:pt x="2854" y="138"/>
                    <a:pt x="2854" y="138"/>
                  </a:cubicBezTo>
                  <a:lnTo>
                    <a:pt x="2854" y="138"/>
                  </a:lnTo>
                  <a:cubicBezTo>
                    <a:pt x="2854" y="138"/>
                    <a:pt x="2831" y="138"/>
                    <a:pt x="2831" y="138"/>
                  </a:cubicBezTo>
                  <a:lnTo>
                    <a:pt x="2831" y="138"/>
                  </a:lnTo>
                  <a:cubicBezTo>
                    <a:pt x="2831" y="115"/>
                    <a:pt x="2831" y="115"/>
                    <a:pt x="2831" y="115"/>
                  </a:cubicBezTo>
                  <a:lnTo>
                    <a:pt x="2831" y="115"/>
                  </a:lnTo>
                  <a:cubicBezTo>
                    <a:pt x="2831" y="115"/>
                    <a:pt x="2831" y="115"/>
                    <a:pt x="2831" y="115"/>
                  </a:cubicBezTo>
                  <a:lnTo>
                    <a:pt x="2831" y="115"/>
                  </a:lnTo>
                  <a:cubicBezTo>
                    <a:pt x="2831" y="115"/>
                    <a:pt x="2831" y="115"/>
                    <a:pt x="2831" y="115"/>
                  </a:cubicBezTo>
                  <a:lnTo>
                    <a:pt x="2831" y="115"/>
                  </a:lnTo>
                  <a:cubicBezTo>
                    <a:pt x="2831" y="115"/>
                    <a:pt x="2808" y="92"/>
                    <a:pt x="2808" y="92"/>
                  </a:cubicBezTo>
                  <a:lnTo>
                    <a:pt x="2808" y="92"/>
                  </a:lnTo>
                  <a:cubicBezTo>
                    <a:pt x="2808" y="92"/>
                    <a:pt x="2808" y="92"/>
                    <a:pt x="2808" y="92"/>
                  </a:cubicBezTo>
                  <a:lnTo>
                    <a:pt x="2808" y="92"/>
                  </a:lnTo>
                  <a:cubicBezTo>
                    <a:pt x="2808" y="92"/>
                    <a:pt x="2808" y="92"/>
                    <a:pt x="2808" y="92"/>
                  </a:cubicBezTo>
                  <a:lnTo>
                    <a:pt x="2808" y="92"/>
                  </a:lnTo>
                  <a:lnTo>
                    <a:pt x="2785" y="92"/>
                  </a:lnTo>
                  <a:cubicBezTo>
                    <a:pt x="2785" y="92"/>
                    <a:pt x="2785" y="69"/>
                    <a:pt x="2785" y="69"/>
                  </a:cubicBezTo>
                  <a:lnTo>
                    <a:pt x="2785" y="69"/>
                  </a:lnTo>
                  <a:cubicBezTo>
                    <a:pt x="2785" y="69"/>
                    <a:pt x="2785" y="69"/>
                    <a:pt x="2785" y="69"/>
                  </a:cubicBezTo>
                  <a:lnTo>
                    <a:pt x="2785" y="69"/>
                  </a:lnTo>
                  <a:cubicBezTo>
                    <a:pt x="2785" y="69"/>
                    <a:pt x="2785" y="69"/>
                    <a:pt x="2785" y="69"/>
                  </a:cubicBezTo>
                  <a:lnTo>
                    <a:pt x="2785" y="69"/>
                  </a:lnTo>
                  <a:cubicBezTo>
                    <a:pt x="2785" y="69"/>
                    <a:pt x="2763" y="69"/>
                    <a:pt x="2763" y="69"/>
                  </a:cubicBezTo>
                  <a:lnTo>
                    <a:pt x="2763" y="69"/>
                  </a:lnTo>
                  <a:cubicBezTo>
                    <a:pt x="2763" y="46"/>
                    <a:pt x="2740" y="46"/>
                    <a:pt x="2717" y="46"/>
                  </a:cubicBezTo>
                  <a:lnTo>
                    <a:pt x="2717" y="46"/>
                  </a:lnTo>
                  <a:lnTo>
                    <a:pt x="2717" y="24"/>
                  </a:lnTo>
                  <a:lnTo>
                    <a:pt x="2717" y="24"/>
                  </a:lnTo>
                  <a:cubicBezTo>
                    <a:pt x="2717" y="24"/>
                    <a:pt x="2717" y="24"/>
                    <a:pt x="2717" y="24"/>
                  </a:cubicBezTo>
                  <a:lnTo>
                    <a:pt x="2717" y="24"/>
                  </a:lnTo>
                  <a:cubicBezTo>
                    <a:pt x="2717" y="24"/>
                    <a:pt x="2717" y="24"/>
                    <a:pt x="2717" y="24"/>
                  </a:cubicBezTo>
                  <a:lnTo>
                    <a:pt x="2717" y="24"/>
                  </a:lnTo>
                  <a:cubicBezTo>
                    <a:pt x="2694" y="24"/>
                    <a:pt x="2694" y="24"/>
                    <a:pt x="2694" y="24"/>
                  </a:cubicBezTo>
                  <a:lnTo>
                    <a:pt x="2694" y="24"/>
                  </a:lnTo>
                  <a:cubicBezTo>
                    <a:pt x="2694" y="24"/>
                    <a:pt x="2694" y="24"/>
                    <a:pt x="2694" y="24"/>
                  </a:cubicBezTo>
                  <a:lnTo>
                    <a:pt x="2694" y="24"/>
                  </a:lnTo>
                  <a:cubicBezTo>
                    <a:pt x="2671" y="24"/>
                    <a:pt x="2649" y="1"/>
                    <a:pt x="2649" y="1"/>
                  </a:cubicBezTo>
                  <a:lnTo>
                    <a:pt x="2649" y="1"/>
                  </a:lnTo>
                  <a:cubicBezTo>
                    <a:pt x="2649" y="1"/>
                    <a:pt x="2649" y="1"/>
                    <a:pt x="2626" y="1"/>
                  </a:cubicBezTo>
                  <a:lnTo>
                    <a:pt x="2626" y="1"/>
                  </a:lnTo>
                  <a:cubicBezTo>
                    <a:pt x="2626" y="1"/>
                    <a:pt x="2626" y="1"/>
                    <a:pt x="2626" y="1"/>
                  </a:cubicBezTo>
                  <a:lnTo>
                    <a:pt x="2626" y="1"/>
                  </a:lnTo>
                  <a:cubicBezTo>
                    <a:pt x="2626" y="1"/>
                    <a:pt x="2626" y="1"/>
                    <a:pt x="2626" y="1"/>
                  </a:cubicBezTo>
                  <a:lnTo>
                    <a:pt x="2626" y="1"/>
                  </a:lnTo>
                  <a:cubicBezTo>
                    <a:pt x="2626" y="1"/>
                    <a:pt x="2603" y="1"/>
                    <a:pt x="2603" y="1"/>
                  </a:cubicBezTo>
                  <a:lnTo>
                    <a:pt x="2603" y="1"/>
                  </a:lnTo>
                  <a:cubicBezTo>
                    <a:pt x="2603" y="1"/>
                    <a:pt x="2603" y="1"/>
                    <a:pt x="2603" y="1"/>
                  </a:cubicBezTo>
                  <a:lnTo>
                    <a:pt x="2603" y="1"/>
                  </a:lnTo>
                  <a:cubicBezTo>
                    <a:pt x="2603" y="1"/>
                    <a:pt x="2603" y="1"/>
                    <a:pt x="2603" y="1"/>
                  </a:cubicBezTo>
                  <a:lnTo>
                    <a:pt x="2603" y="1"/>
                  </a:lnTo>
                  <a:lnTo>
                    <a:pt x="2603" y="1"/>
                  </a:lnTo>
                  <a:lnTo>
                    <a:pt x="2603" y="1"/>
                  </a:lnTo>
                  <a:cubicBezTo>
                    <a:pt x="2580" y="1"/>
                    <a:pt x="2580" y="1"/>
                    <a:pt x="2557" y="1"/>
                  </a:cubicBezTo>
                  <a:lnTo>
                    <a:pt x="2557" y="1"/>
                  </a:lnTo>
                  <a:lnTo>
                    <a:pt x="2557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626;p35">
              <a:extLst>
                <a:ext uri="{FF2B5EF4-FFF2-40B4-BE49-F238E27FC236}">
                  <a16:creationId xmlns:a16="http://schemas.microsoft.com/office/drawing/2014/main" id="{D7EAC6AF-9067-4BFD-8704-9F88CFC6D507}"/>
                </a:ext>
              </a:extLst>
            </p:cNvPr>
            <p:cNvSpPr/>
            <p:nvPr/>
          </p:nvSpPr>
          <p:spPr>
            <a:xfrm>
              <a:off x="4054668" y="2629136"/>
              <a:ext cx="44161" cy="44132"/>
            </a:xfrm>
            <a:custGeom>
              <a:avLst/>
              <a:gdLst/>
              <a:ahLst/>
              <a:cxnLst/>
              <a:rect l="l" t="t" r="r" b="b"/>
              <a:pathLst>
                <a:path w="1554" h="1553" extrusionOk="0">
                  <a:moveTo>
                    <a:pt x="1" y="776"/>
                  </a:moveTo>
                  <a:cubicBezTo>
                    <a:pt x="1" y="1210"/>
                    <a:pt x="343" y="1553"/>
                    <a:pt x="777" y="1553"/>
                  </a:cubicBezTo>
                  <a:lnTo>
                    <a:pt x="777" y="1553"/>
                  </a:lnTo>
                  <a:cubicBezTo>
                    <a:pt x="1211" y="1553"/>
                    <a:pt x="1553" y="1210"/>
                    <a:pt x="1553" y="776"/>
                  </a:cubicBezTo>
                  <a:lnTo>
                    <a:pt x="1553" y="776"/>
                  </a:lnTo>
                  <a:cubicBezTo>
                    <a:pt x="1553" y="343"/>
                    <a:pt x="1211" y="0"/>
                    <a:pt x="777" y="0"/>
                  </a:cubicBezTo>
                  <a:lnTo>
                    <a:pt x="777" y="0"/>
                  </a:lnTo>
                  <a:cubicBezTo>
                    <a:pt x="343" y="0"/>
                    <a:pt x="1" y="343"/>
                    <a:pt x="1" y="7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" name="Google Shape;2627;p35">
            <a:extLst>
              <a:ext uri="{FF2B5EF4-FFF2-40B4-BE49-F238E27FC236}">
                <a16:creationId xmlns:a16="http://schemas.microsoft.com/office/drawing/2014/main" id="{D65944F3-FE9D-4BD3-8F0B-9D59D1DE0EE2}"/>
              </a:ext>
            </a:extLst>
          </p:cNvPr>
          <p:cNvSpPr/>
          <p:nvPr/>
        </p:nvSpPr>
        <p:spPr>
          <a:xfrm>
            <a:off x="4550508" y="3193924"/>
            <a:ext cx="107103" cy="96771"/>
          </a:xfrm>
          <a:custGeom>
            <a:avLst/>
            <a:gdLst/>
            <a:ahLst/>
            <a:cxnLst/>
            <a:rect l="l" t="t" r="r" b="b"/>
            <a:pathLst>
              <a:path w="5023" h="4452" extrusionOk="0">
                <a:moveTo>
                  <a:pt x="2512" y="799"/>
                </a:moveTo>
                <a:cubicBezTo>
                  <a:pt x="2306" y="366"/>
                  <a:pt x="1850" y="1"/>
                  <a:pt x="1347" y="1"/>
                </a:cubicBezTo>
                <a:lnTo>
                  <a:pt x="1347" y="1"/>
                </a:lnTo>
                <a:cubicBezTo>
                  <a:pt x="686" y="1"/>
                  <a:pt x="1" y="685"/>
                  <a:pt x="1" y="1370"/>
                </a:cubicBezTo>
                <a:lnTo>
                  <a:pt x="1" y="1370"/>
                </a:lnTo>
                <a:cubicBezTo>
                  <a:pt x="1" y="1439"/>
                  <a:pt x="1" y="1530"/>
                  <a:pt x="24" y="1598"/>
                </a:cubicBezTo>
                <a:lnTo>
                  <a:pt x="24" y="1598"/>
                </a:lnTo>
                <a:cubicBezTo>
                  <a:pt x="46" y="1667"/>
                  <a:pt x="69" y="1781"/>
                  <a:pt x="115" y="1895"/>
                </a:cubicBezTo>
                <a:lnTo>
                  <a:pt x="115" y="1895"/>
                </a:lnTo>
                <a:cubicBezTo>
                  <a:pt x="320" y="2443"/>
                  <a:pt x="777" y="2831"/>
                  <a:pt x="1210" y="3242"/>
                </a:cubicBezTo>
                <a:lnTo>
                  <a:pt x="1210" y="3242"/>
                </a:lnTo>
                <a:cubicBezTo>
                  <a:pt x="1621" y="3653"/>
                  <a:pt x="2055" y="4086"/>
                  <a:pt x="2512" y="4451"/>
                </a:cubicBezTo>
                <a:lnTo>
                  <a:pt x="2512" y="4451"/>
                </a:lnTo>
                <a:cubicBezTo>
                  <a:pt x="2968" y="4086"/>
                  <a:pt x="3402" y="3653"/>
                  <a:pt x="3813" y="3242"/>
                </a:cubicBezTo>
                <a:lnTo>
                  <a:pt x="3813" y="3242"/>
                </a:lnTo>
                <a:cubicBezTo>
                  <a:pt x="4246" y="2831"/>
                  <a:pt x="4703" y="2443"/>
                  <a:pt x="4908" y="1895"/>
                </a:cubicBezTo>
                <a:lnTo>
                  <a:pt x="4908" y="1895"/>
                </a:lnTo>
                <a:cubicBezTo>
                  <a:pt x="4954" y="1781"/>
                  <a:pt x="4977" y="1667"/>
                  <a:pt x="5000" y="1598"/>
                </a:cubicBezTo>
                <a:lnTo>
                  <a:pt x="5000" y="1598"/>
                </a:lnTo>
                <a:cubicBezTo>
                  <a:pt x="5022" y="1530"/>
                  <a:pt x="5022" y="1439"/>
                  <a:pt x="5022" y="1370"/>
                </a:cubicBezTo>
                <a:lnTo>
                  <a:pt x="5022" y="1370"/>
                </a:lnTo>
                <a:cubicBezTo>
                  <a:pt x="5022" y="685"/>
                  <a:pt x="4338" y="1"/>
                  <a:pt x="3676" y="1"/>
                </a:cubicBezTo>
                <a:lnTo>
                  <a:pt x="3676" y="1"/>
                </a:lnTo>
                <a:lnTo>
                  <a:pt x="3653" y="1"/>
                </a:lnTo>
                <a:lnTo>
                  <a:pt x="3653" y="1"/>
                </a:lnTo>
                <a:cubicBezTo>
                  <a:pt x="3173" y="1"/>
                  <a:pt x="2717" y="389"/>
                  <a:pt x="2512" y="79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628;p35">
            <a:extLst>
              <a:ext uri="{FF2B5EF4-FFF2-40B4-BE49-F238E27FC236}">
                <a16:creationId xmlns:a16="http://schemas.microsoft.com/office/drawing/2014/main" id="{09615DB8-A0CC-4416-95E6-0DD293BBB2BA}"/>
              </a:ext>
            </a:extLst>
          </p:cNvPr>
          <p:cNvSpPr/>
          <p:nvPr/>
        </p:nvSpPr>
        <p:spPr>
          <a:xfrm>
            <a:off x="3853228" y="3379433"/>
            <a:ext cx="896014" cy="45719"/>
          </a:xfrm>
          <a:custGeom>
            <a:avLst/>
            <a:gdLst/>
            <a:ahLst/>
            <a:cxnLst/>
            <a:rect l="l" t="t" r="r" b="b"/>
            <a:pathLst>
              <a:path w="42022" h="229" extrusionOk="0">
                <a:moveTo>
                  <a:pt x="1" y="229"/>
                </a:moveTo>
                <a:lnTo>
                  <a:pt x="42022" y="229"/>
                </a:lnTo>
                <a:lnTo>
                  <a:pt x="42022" y="1"/>
                </a:ln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" name="Google Shape;2630;p35">
            <a:extLst>
              <a:ext uri="{FF2B5EF4-FFF2-40B4-BE49-F238E27FC236}">
                <a16:creationId xmlns:a16="http://schemas.microsoft.com/office/drawing/2014/main" id="{F92417F1-6F48-4646-B439-B3CA9187C044}"/>
              </a:ext>
            </a:extLst>
          </p:cNvPr>
          <p:cNvGrpSpPr/>
          <p:nvPr/>
        </p:nvGrpSpPr>
        <p:grpSpPr>
          <a:xfrm>
            <a:off x="3859707" y="3869153"/>
            <a:ext cx="110024" cy="143418"/>
            <a:chOff x="3995645" y="3348468"/>
            <a:chExt cx="146634" cy="187499"/>
          </a:xfrm>
        </p:grpSpPr>
        <p:sp>
          <p:nvSpPr>
            <p:cNvPr id="241" name="Google Shape;2631;p35">
              <a:extLst>
                <a:ext uri="{FF2B5EF4-FFF2-40B4-BE49-F238E27FC236}">
                  <a16:creationId xmlns:a16="http://schemas.microsoft.com/office/drawing/2014/main" id="{905C4541-6039-4CC0-82C5-22332E647DFF}"/>
                </a:ext>
              </a:extLst>
            </p:cNvPr>
            <p:cNvSpPr/>
            <p:nvPr/>
          </p:nvSpPr>
          <p:spPr>
            <a:xfrm>
              <a:off x="3995645" y="3398426"/>
              <a:ext cx="146634" cy="137541"/>
            </a:xfrm>
            <a:custGeom>
              <a:avLst/>
              <a:gdLst/>
              <a:ahLst/>
              <a:cxnLst/>
              <a:rect l="l" t="t" r="r" b="b"/>
              <a:pathLst>
                <a:path w="5160" h="4840" extrusionOk="0">
                  <a:moveTo>
                    <a:pt x="2557" y="0"/>
                  </a:moveTo>
                  <a:cubicBezTo>
                    <a:pt x="2557" y="0"/>
                    <a:pt x="2534" y="0"/>
                    <a:pt x="2534" y="0"/>
                  </a:cubicBezTo>
                  <a:lnTo>
                    <a:pt x="2534" y="0"/>
                  </a:lnTo>
                  <a:cubicBezTo>
                    <a:pt x="2534" y="0"/>
                    <a:pt x="2534" y="0"/>
                    <a:pt x="2534" y="23"/>
                  </a:cubicBezTo>
                  <a:lnTo>
                    <a:pt x="2534" y="23"/>
                  </a:lnTo>
                  <a:cubicBezTo>
                    <a:pt x="2534" y="23"/>
                    <a:pt x="2534" y="23"/>
                    <a:pt x="2534" y="23"/>
                  </a:cubicBezTo>
                  <a:lnTo>
                    <a:pt x="2534" y="23"/>
                  </a:lnTo>
                  <a:cubicBezTo>
                    <a:pt x="2512" y="23"/>
                    <a:pt x="2512" y="23"/>
                    <a:pt x="2512" y="23"/>
                  </a:cubicBezTo>
                  <a:lnTo>
                    <a:pt x="2512" y="23"/>
                  </a:lnTo>
                  <a:cubicBezTo>
                    <a:pt x="2512" y="23"/>
                    <a:pt x="2512" y="23"/>
                    <a:pt x="2512" y="23"/>
                  </a:cubicBezTo>
                  <a:lnTo>
                    <a:pt x="2512" y="23"/>
                  </a:lnTo>
                  <a:lnTo>
                    <a:pt x="2489" y="23"/>
                  </a:lnTo>
                  <a:cubicBezTo>
                    <a:pt x="2489" y="23"/>
                    <a:pt x="2489" y="23"/>
                    <a:pt x="2489" y="23"/>
                  </a:cubicBezTo>
                  <a:lnTo>
                    <a:pt x="2489" y="23"/>
                  </a:lnTo>
                  <a:cubicBezTo>
                    <a:pt x="2489" y="23"/>
                    <a:pt x="2466" y="23"/>
                    <a:pt x="2466" y="23"/>
                  </a:cubicBezTo>
                  <a:lnTo>
                    <a:pt x="2466" y="23"/>
                  </a:lnTo>
                  <a:cubicBezTo>
                    <a:pt x="2443" y="23"/>
                    <a:pt x="2443" y="23"/>
                    <a:pt x="2443" y="23"/>
                  </a:cubicBezTo>
                  <a:lnTo>
                    <a:pt x="2443" y="23"/>
                  </a:lnTo>
                  <a:cubicBezTo>
                    <a:pt x="2443" y="23"/>
                    <a:pt x="2443" y="23"/>
                    <a:pt x="2443" y="23"/>
                  </a:cubicBezTo>
                  <a:lnTo>
                    <a:pt x="2443" y="23"/>
                  </a:lnTo>
                  <a:cubicBezTo>
                    <a:pt x="2443" y="23"/>
                    <a:pt x="2443" y="23"/>
                    <a:pt x="2443" y="23"/>
                  </a:cubicBezTo>
                  <a:lnTo>
                    <a:pt x="2443" y="23"/>
                  </a:lnTo>
                  <a:cubicBezTo>
                    <a:pt x="2443" y="23"/>
                    <a:pt x="2420" y="46"/>
                    <a:pt x="2420" y="46"/>
                  </a:cubicBezTo>
                  <a:lnTo>
                    <a:pt x="2420" y="46"/>
                  </a:lnTo>
                  <a:cubicBezTo>
                    <a:pt x="2420" y="46"/>
                    <a:pt x="2420" y="46"/>
                    <a:pt x="2420" y="46"/>
                  </a:cubicBezTo>
                  <a:lnTo>
                    <a:pt x="2420" y="46"/>
                  </a:lnTo>
                  <a:cubicBezTo>
                    <a:pt x="2420" y="46"/>
                    <a:pt x="2420" y="46"/>
                    <a:pt x="2420" y="46"/>
                  </a:cubicBezTo>
                  <a:lnTo>
                    <a:pt x="2420" y="46"/>
                  </a:lnTo>
                  <a:cubicBezTo>
                    <a:pt x="2397" y="46"/>
                    <a:pt x="2397" y="46"/>
                    <a:pt x="2397" y="46"/>
                  </a:cubicBezTo>
                  <a:lnTo>
                    <a:pt x="2397" y="46"/>
                  </a:lnTo>
                  <a:lnTo>
                    <a:pt x="1005" y="685"/>
                  </a:lnTo>
                  <a:cubicBezTo>
                    <a:pt x="868" y="731"/>
                    <a:pt x="777" y="890"/>
                    <a:pt x="800" y="1050"/>
                  </a:cubicBezTo>
                  <a:lnTo>
                    <a:pt x="800" y="1050"/>
                  </a:lnTo>
                  <a:lnTo>
                    <a:pt x="891" y="2169"/>
                  </a:lnTo>
                  <a:cubicBezTo>
                    <a:pt x="914" y="2351"/>
                    <a:pt x="1074" y="2488"/>
                    <a:pt x="1279" y="2488"/>
                  </a:cubicBezTo>
                  <a:lnTo>
                    <a:pt x="1279" y="2488"/>
                  </a:lnTo>
                  <a:cubicBezTo>
                    <a:pt x="1279" y="2488"/>
                    <a:pt x="1302" y="2488"/>
                    <a:pt x="1302" y="2488"/>
                  </a:cubicBezTo>
                  <a:lnTo>
                    <a:pt x="1302" y="2488"/>
                  </a:lnTo>
                  <a:cubicBezTo>
                    <a:pt x="1507" y="2465"/>
                    <a:pt x="1667" y="2306"/>
                    <a:pt x="1644" y="2100"/>
                  </a:cubicBezTo>
                  <a:lnTo>
                    <a:pt x="1644" y="2100"/>
                  </a:lnTo>
                  <a:lnTo>
                    <a:pt x="1553" y="1233"/>
                  </a:lnTo>
                  <a:lnTo>
                    <a:pt x="2124" y="982"/>
                  </a:lnTo>
                  <a:lnTo>
                    <a:pt x="1987" y="2442"/>
                  </a:lnTo>
                  <a:lnTo>
                    <a:pt x="1530" y="3378"/>
                  </a:lnTo>
                  <a:lnTo>
                    <a:pt x="343" y="3538"/>
                  </a:lnTo>
                  <a:cubicBezTo>
                    <a:pt x="161" y="3584"/>
                    <a:pt x="1" y="3766"/>
                    <a:pt x="46" y="3972"/>
                  </a:cubicBezTo>
                  <a:lnTo>
                    <a:pt x="46" y="3972"/>
                  </a:lnTo>
                  <a:cubicBezTo>
                    <a:pt x="69" y="4177"/>
                    <a:pt x="252" y="4314"/>
                    <a:pt x="457" y="4291"/>
                  </a:cubicBezTo>
                  <a:lnTo>
                    <a:pt x="457" y="4291"/>
                  </a:lnTo>
                  <a:lnTo>
                    <a:pt x="1827" y="4086"/>
                  </a:lnTo>
                  <a:cubicBezTo>
                    <a:pt x="1941" y="4086"/>
                    <a:pt x="2055" y="3995"/>
                    <a:pt x="2101" y="3880"/>
                  </a:cubicBezTo>
                  <a:lnTo>
                    <a:pt x="2101" y="3880"/>
                  </a:lnTo>
                  <a:lnTo>
                    <a:pt x="2534" y="2990"/>
                  </a:lnTo>
                  <a:lnTo>
                    <a:pt x="3242" y="3310"/>
                  </a:lnTo>
                  <a:lnTo>
                    <a:pt x="3196" y="4451"/>
                  </a:lnTo>
                  <a:cubicBezTo>
                    <a:pt x="3196" y="4657"/>
                    <a:pt x="3333" y="4839"/>
                    <a:pt x="3539" y="4839"/>
                  </a:cubicBezTo>
                  <a:lnTo>
                    <a:pt x="3539" y="4839"/>
                  </a:lnTo>
                  <a:cubicBezTo>
                    <a:pt x="3562" y="4839"/>
                    <a:pt x="3562" y="4839"/>
                    <a:pt x="3562" y="4839"/>
                  </a:cubicBezTo>
                  <a:lnTo>
                    <a:pt x="3562" y="4839"/>
                  </a:lnTo>
                  <a:cubicBezTo>
                    <a:pt x="3767" y="4839"/>
                    <a:pt x="3927" y="4679"/>
                    <a:pt x="3927" y="4497"/>
                  </a:cubicBezTo>
                  <a:lnTo>
                    <a:pt x="3927" y="4497"/>
                  </a:lnTo>
                  <a:lnTo>
                    <a:pt x="3995" y="3104"/>
                  </a:lnTo>
                  <a:cubicBezTo>
                    <a:pt x="3995" y="2945"/>
                    <a:pt x="3904" y="2808"/>
                    <a:pt x="3767" y="2739"/>
                  </a:cubicBezTo>
                  <a:lnTo>
                    <a:pt x="3767" y="2739"/>
                  </a:lnTo>
                  <a:lnTo>
                    <a:pt x="2740" y="2283"/>
                  </a:lnTo>
                  <a:lnTo>
                    <a:pt x="2831" y="1370"/>
                  </a:lnTo>
                  <a:lnTo>
                    <a:pt x="3128" y="1758"/>
                  </a:lnTo>
                  <a:cubicBezTo>
                    <a:pt x="3219" y="1895"/>
                    <a:pt x="3379" y="1940"/>
                    <a:pt x="3539" y="1895"/>
                  </a:cubicBezTo>
                  <a:lnTo>
                    <a:pt x="3539" y="1895"/>
                  </a:lnTo>
                  <a:lnTo>
                    <a:pt x="4863" y="1484"/>
                  </a:lnTo>
                  <a:cubicBezTo>
                    <a:pt x="5068" y="1438"/>
                    <a:pt x="5159" y="1233"/>
                    <a:pt x="5114" y="1027"/>
                  </a:cubicBezTo>
                  <a:lnTo>
                    <a:pt x="5114" y="1027"/>
                  </a:lnTo>
                  <a:cubicBezTo>
                    <a:pt x="5045" y="822"/>
                    <a:pt x="4840" y="731"/>
                    <a:pt x="4634" y="776"/>
                  </a:cubicBezTo>
                  <a:lnTo>
                    <a:pt x="4634" y="776"/>
                  </a:lnTo>
                  <a:lnTo>
                    <a:pt x="3562" y="1119"/>
                  </a:lnTo>
                  <a:lnTo>
                    <a:pt x="2854" y="160"/>
                  </a:lnTo>
                  <a:lnTo>
                    <a:pt x="2854" y="160"/>
                  </a:lnTo>
                  <a:cubicBezTo>
                    <a:pt x="2854" y="160"/>
                    <a:pt x="2854" y="160"/>
                    <a:pt x="2854" y="160"/>
                  </a:cubicBezTo>
                  <a:lnTo>
                    <a:pt x="2854" y="160"/>
                  </a:lnTo>
                  <a:cubicBezTo>
                    <a:pt x="2854" y="160"/>
                    <a:pt x="2854" y="160"/>
                    <a:pt x="2854" y="137"/>
                  </a:cubicBezTo>
                  <a:lnTo>
                    <a:pt x="2854" y="137"/>
                  </a:lnTo>
                  <a:lnTo>
                    <a:pt x="2831" y="137"/>
                  </a:lnTo>
                  <a:cubicBezTo>
                    <a:pt x="2831" y="137"/>
                    <a:pt x="2831" y="137"/>
                    <a:pt x="2831" y="137"/>
                  </a:cubicBezTo>
                  <a:lnTo>
                    <a:pt x="2831" y="137"/>
                  </a:lnTo>
                  <a:cubicBezTo>
                    <a:pt x="2831" y="137"/>
                    <a:pt x="2831" y="137"/>
                    <a:pt x="2831" y="137"/>
                  </a:cubicBezTo>
                  <a:lnTo>
                    <a:pt x="2831" y="137"/>
                  </a:lnTo>
                  <a:cubicBezTo>
                    <a:pt x="2831" y="137"/>
                    <a:pt x="2831" y="114"/>
                    <a:pt x="2831" y="114"/>
                  </a:cubicBezTo>
                  <a:lnTo>
                    <a:pt x="2831" y="114"/>
                  </a:lnTo>
                  <a:cubicBezTo>
                    <a:pt x="2831" y="114"/>
                    <a:pt x="2808" y="114"/>
                    <a:pt x="2808" y="114"/>
                  </a:cubicBezTo>
                  <a:lnTo>
                    <a:pt x="2808" y="114"/>
                  </a:lnTo>
                  <a:cubicBezTo>
                    <a:pt x="2808" y="114"/>
                    <a:pt x="2808" y="114"/>
                    <a:pt x="2808" y="114"/>
                  </a:cubicBezTo>
                  <a:lnTo>
                    <a:pt x="2808" y="114"/>
                  </a:lnTo>
                  <a:cubicBezTo>
                    <a:pt x="2808" y="114"/>
                    <a:pt x="2808" y="114"/>
                    <a:pt x="2808" y="114"/>
                  </a:cubicBezTo>
                  <a:lnTo>
                    <a:pt x="2808" y="114"/>
                  </a:lnTo>
                  <a:lnTo>
                    <a:pt x="2785" y="91"/>
                  </a:lnTo>
                  <a:cubicBezTo>
                    <a:pt x="2785" y="91"/>
                    <a:pt x="2785" y="91"/>
                    <a:pt x="2785" y="91"/>
                  </a:cubicBezTo>
                  <a:lnTo>
                    <a:pt x="2785" y="91"/>
                  </a:lnTo>
                  <a:cubicBezTo>
                    <a:pt x="2785" y="91"/>
                    <a:pt x="2785" y="91"/>
                    <a:pt x="2785" y="91"/>
                  </a:cubicBezTo>
                  <a:lnTo>
                    <a:pt x="2785" y="91"/>
                  </a:lnTo>
                  <a:cubicBezTo>
                    <a:pt x="2785" y="91"/>
                    <a:pt x="2785" y="91"/>
                    <a:pt x="2785" y="91"/>
                  </a:cubicBezTo>
                  <a:lnTo>
                    <a:pt x="2785" y="91"/>
                  </a:lnTo>
                  <a:cubicBezTo>
                    <a:pt x="2785" y="91"/>
                    <a:pt x="2763" y="69"/>
                    <a:pt x="2763" y="69"/>
                  </a:cubicBezTo>
                  <a:lnTo>
                    <a:pt x="2763" y="69"/>
                  </a:lnTo>
                  <a:cubicBezTo>
                    <a:pt x="2763" y="69"/>
                    <a:pt x="2740" y="69"/>
                    <a:pt x="2717" y="46"/>
                  </a:cubicBezTo>
                  <a:lnTo>
                    <a:pt x="2717" y="46"/>
                  </a:lnTo>
                  <a:cubicBezTo>
                    <a:pt x="2717" y="46"/>
                    <a:pt x="2717" y="46"/>
                    <a:pt x="2717" y="46"/>
                  </a:cubicBezTo>
                  <a:lnTo>
                    <a:pt x="2717" y="46"/>
                  </a:lnTo>
                  <a:cubicBezTo>
                    <a:pt x="2717" y="46"/>
                    <a:pt x="2717" y="46"/>
                    <a:pt x="2717" y="46"/>
                  </a:cubicBezTo>
                  <a:lnTo>
                    <a:pt x="2717" y="46"/>
                  </a:lnTo>
                  <a:cubicBezTo>
                    <a:pt x="2717" y="46"/>
                    <a:pt x="2717" y="46"/>
                    <a:pt x="2717" y="46"/>
                  </a:cubicBezTo>
                  <a:lnTo>
                    <a:pt x="2717" y="46"/>
                  </a:lnTo>
                  <a:cubicBezTo>
                    <a:pt x="2694" y="46"/>
                    <a:pt x="2694" y="46"/>
                    <a:pt x="2694" y="46"/>
                  </a:cubicBezTo>
                  <a:lnTo>
                    <a:pt x="2694" y="46"/>
                  </a:lnTo>
                  <a:cubicBezTo>
                    <a:pt x="2694" y="46"/>
                    <a:pt x="2694" y="46"/>
                    <a:pt x="2694" y="46"/>
                  </a:cubicBezTo>
                  <a:lnTo>
                    <a:pt x="2694" y="46"/>
                  </a:lnTo>
                  <a:cubicBezTo>
                    <a:pt x="2671" y="23"/>
                    <a:pt x="2649" y="23"/>
                    <a:pt x="2649" y="23"/>
                  </a:cubicBezTo>
                  <a:lnTo>
                    <a:pt x="2649" y="23"/>
                  </a:lnTo>
                  <a:cubicBezTo>
                    <a:pt x="2649" y="23"/>
                    <a:pt x="2649" y="23"/>
                    <a:pt x="2626" y="23"/>
                  </a:cubicBezTo>
                  <a:lnTo>
                    <a:pt x="2626" y="23"/>
                  </a:lnTo>
                  <a:cubicBezTo>
                    <a:pt x="2626" y="23"/>
                    <a:pt x="2626" y="23"/>
                    <a:pt x="2626" y="23"/>
                  </a:cubicBezTo>
                  <a:lnTo>
                    <a:pt x="2626" y="23"/>
                  </a:lnTo>
                  <a:lnTo>
                    <a:pt x="2626" y="23"/>
                  </a:lnTo>
                  <a:lnTo>
                    <a:pt x="2626" y="23"/>
                  </a:lnTo>
                  <a:cubicBezTo>
                    <a:pt x="2626" y="23"/>
                    <a:pt x="2603" y="23"/>
                    <a:pt x="2603" y="23"/>
                  </a:cubicBezTo>
                  <a:lnTo>
                    <a:pt x="2603" y="23"/>
                  </a:lnTo>
                  <a:cubicBezTo>
                    <a:pt x="2603" y="23"/>
                    <a:pt x="2603" y="23"/>
                    <a:pt x="2603" y="23"/>
                  </a:cubicBezTo>
                  <a:lnTo>
                    <a:pt x="2603" y="23"/>
                  </a:lnTo>
                  <a:cubicBezTo>
                    <a:pt x="2603" y="23"/>
                    <a:pt x="2603" y="23"/>
                    <a:pt x="2603" y="23"/>
                  </a:cubicBezTo>
                  <a:lnTo>
                    <a:pt x="2603" y="23"/>
                  </a:lnTo>
                  <a:lnTo>
                    <a:pt x="2603" y="23"/>
                  </a:lnTo>
                  <a:cubicBezTo>
                    <a:pt x="2580" y="0"/>
                    <a:pt x="2580" y="0"/>
                    <a:pt x="2557" y="0"/>
                  </a:cubicBezTo>
                  <a:lnTo>
                    <a:pt x="2557" y="0"/>
                  </a:lnTo>
                  <a:cubicBezTo>
                    <a:pt x="2557" y="0"/>
                    <a:pt x="2557" y="0"/>
                    <a:pt x="2557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632;p35">
              <a:extLst>
                <a:ext uri="{FF2B5EF4-FFF2-40B4-BE49-F238E27FC236}">
                  <a16:creationId xmlns:a16="http://schemas.microsoft.com/office/drawing/2014/main" id="{E72DFC0F-3B42-43CE-AFB4-FCFC578E7A21}"/>
                </a:ext>
              </a:extLst>
            </p:cNvPr>
            <p:cNvSpPr/>
            <p:nvPr/>
          </p:nvSpPr>
          <p:spPr>
            <a:xfrm>
              <a:off x="4054668" y="3348468"/>
              <a:ext cx="44161" cy="44132"/>
            </a:xfrm>
            <a:custGeom>
              <a:avLst/>
              <a:gdLst/>
              <a:ahLst/>
              <a:cxnLst/>
              <a:rect l="l" t="t" r="r" b="b"/>
              <a:pathLst>
                <a:path w="1554" h="1553" extrusionOk="0">
                  <a:moveTo>
                    <a:pt x="1" y="777"/>
                  </a:moveTo>
                  <a:cubicBezTo>
                    <a:pt x="1" y="1188"/>
                    <a:pt x="343" y="1553"/>
                    <a:pt x="777" y="1553"/>
                  </a:cubicBezTo>
                  <a:lnTo>
                    <a:pt x="777" y="1553"/>
                  </a:lnTo>
                  <a:cubicBezTo>
                    <a:pt x="1211" y="1553"/>
                    <a:pt x="1553" y="1188"/>
                    <a:pt x="1553" y="777"/>
                  </a:cubicBezTo>
                  <a:lnTo>
                    <a:pt x="1553" y="777"/>
                  </a:lnTo>
                  <a:cubicBezTo>
                    <a:pt x="1553" y="343"/>
                    <a:pt x="1211" y="1"/>
                    <a:pt x="777" y="1"/>
                  </a:cubicBezTo>
                  <a:lnTo>
                    <a:pt x="777" y="1"/>
                  </a:lnTo>
                  <a:cubicBezTo>
                    <a:pt x="343" y="1"/>
                    <a:pt x="1" y="343"/>
                    <a:pt x="1" y="7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" name="Google Shape;2633;p35">
            <a:extLst>
              <a:ext uri="{FF2B5EF4-FFF2-40B4-BE49-F238E27FC236}">
                <a16:creationId xmlns:a16="http://schemas.microsoft.com/office/drawing/2014/main" id="{19DF9426-E304-43E5-9250-4BD02590C73A}"/>
              </a:ext>
            </a:extLst>
          </p:cNvPr>
          <p:cNvSpPr/>
          <p:nvPr/>
        </p:nvSpPr>
        <p:spPr>
          <a:xfrm>
            <a:off x="4550508" y="3913256"/>
            <a:ext cx="107103" cy="96771"/>
          </a:xfrm>
          <a:custGeom>
            <a:avLst/>
            <a:gdLst/>
            <a:ahLst/>
            <a:cxnLst/>
            <a:rect l="l" t="t" r="r" b="b"/>
            <a:pathLst>
              <a:path w="5023" h="4452" extrusionOk="0">
                <a:moveTo>
                  <a:pt x="2512" y="800"/>
                </a:moveTo>
                <a:cubicBezTo>
                  <a:pt x="2306" y="366"/>
                  <a:pt x="1850" y="1"/>
                  <a:pt x="1347" y="1"/>
                </a:cubicBezTo>
                <a:lnTo>
                  <a:pt x="1347" y="1"/>
                </a:lnTo>
                <a:cubicBezTo>
                  <a:pt x="686" y="1"/>
                  <a:pt x="1" y="686"/>
                  <a:pt x="1" y="1347"/>
                </a:cubicBezTo>
                <a:lnTo>
                  <a:pt x="1" y="1347"/>
                </a:lnTo>
                <a:cubicBezTo>
                  <a:pt x="1" y="1439"/>
                  <a:pt x="1" y="1507"/>
                  <a:pt x="24" y="1599"/>
                </a:cubicBezTo>
                <a:lnTo>
                  <a:pt x="24" y="1599"/>
                </a:lnTo>
                <a:cubicBezTo>
                  <a:pt x="46" y="1667"/>
                  <a:pt x="69" y="1781"/>
                  <a:pt x="115" y="1872"/>
                </a:cubicBezTo>
                <a:lnTo>
                  <a:pt x="115" y="1872"/>
                </a:lnTo>
                <a:cubicBezTo>
                  <a:pt x="320" y="2443"/>
                  <a:pt x="777" y="2831"/>
                  <a:pt x="1210" y="3242"/>
                </a:cubicBezTo>
                <a:lnTo>
                  <a:pt x="1210" y="3242"/>
                </a:lnTo>
                <a:cubicBezTo>
                  <a:pt x="1621" y="3653"/>
                  <a:pt x="2055" y="4064"/>
                  <a:pt x="2512" y="4452"/>
                </a:cubicBezTo>
                <a:lnTo>
                  <a:pt x="2512" y="4452"/>
                </a:lnTo>
                <a:cubicBezTo>
                  <a:pt x="2968" y="4064"/>
                  <a:pt x="3402" y="3653"/>
                  <a:pt x="3813" y="3242"/>
                </a:cubicBezTo>
                <a:lnTo>
                  <a:pt x="3813" y="3242"/>
                </a:lnTo>
                <a:cubicBezTo>
                  <a:pt x="4246" y="2831"/>
                  <a:pt x="4703" y="2443"/>
                  <a:pt x="4908" y="1872"/>
                </a:cubicBezTo>
                <a:lnTo>
                  <a:pt x="4908" y="1872"/>
                </a:lnTo>
                <a:cubicBezTo>
                  <a:pt x="4954" y="1781"/>
                  <a:pt x="4977" y="1667"/>
                  <a:pt x="5000" y="1599"/>
                </a:cubicBezTo>
                <a:lnTo>
                  <a:pt x="5000" y="1599"/>
                </a:lnTo>
                <a:cubicBezTo>
                  <a:pt x="5022" y="1507"/>
                  <a:pt x="5022" y="1439"/>
                  <a:pt x="5022" y="1347"/>
                </a:cubicBezTo>
                <a:lnTo>
                  <a:pt x="5022" y="1347"/>
                </a:lnTo>
                <a:cubicBezTo>
                  <a:pt x="5022" y="686"/>
                  <a:pt x="4338" y="1"/>
                  <a:pt x="3676" y="1"/>
                </a:cubicBezTo>
                <a:lnTo>
                  <a:pt x="3676" y="1"/>
                </a:lnTo>
                <a:lnTo>
                  <a:pt x="3653" y="1"/>
                </a:lnTo>
                <a:lnTo>
                  <a:pt x="3653" y="1"/>
                </a:lnTo>
                <a:cubicBezTo>
                  <a:pt x="3173" y="1"/>
                  <a:pt x="2717" y="366"/>
                  <a:pt x="2512" y="80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634;p35">
            <a:extLst>
              <a:ext uri="{FF2B5EF4-FFF2-40B4-BE49-F238E27FC236}">
                <a16:creationId xmlns:a16="http://schemas.microsoft.com/office/drawing/2014/main" id="{055A5049-9002-4681-A7BC-F35495FB9659}"/>
              </a:ext>
            </a:extLst>
          </p:cNvPr>
          <p:cNvSpPr/>
          <p:nvPr/>
        </p:nvSpPr>
        <p:spPr>
          <a:xfrm>
            <a:off x="3853228" y="4098765"/>
            <a:ext cx="896014" cy="45719"/>
          </a:xfrm>
          <a:custGeom>
            <a:avLst/>
            <a:gdLst/>
            <a:ahLst/>
            <a:cxnLst/>
            <a:rect l="l" t="t" r="r" b="b"/>
            <a:pathLst>
              <a:path w="42022" h="230" extrusionOk="0">
                <a:moveTo>
                  <a:pt x="1" y="229"/>
                </a:moveTo>
                <a:lnTo>
                  <a:pt x="42022" y="229"/>
                </a:lnTo>
                <a:lnTo>
                  <a:pt x="42022" y="1"/>
                </a:ln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635;p35">
            <a:extLst>
              <a:ext uri="{FF2B5EF4-FFF2-40B4-BE49-F238E27FC236}">
                <a16:creationId xmlns:a16="http://schemas.microsoft.com/office/drawing/2014/main" id="{63647064-4B83-4EDD-BD76-CA34E8B20120}"/>
              </a:ext>
            </a:extLst>
          </p:cNvPr>
          <p:cNvSpPr/>
          <p:nvPr/>
        </p:nvSpPr>
        <p:spPr>
          <a:xfrm>
            <a:off x="4412342" y="1783790"/>
            <a:ext cx="60875" cy="45719"/>
          </a:xfrm>
          <a:custGeom>
            <a:avLst/>
            <a:gdLst/>
            <a:ahLst/>
            <a:cxnLst/>
            <a:rect l="l" t="t" r="r" b="b"/>
            <a:pathLst>
              <a:path w="2855" h="1302" extrusionOk="0">
                <a:moveTo>
                  <a:pt x="184" y="183"/>
                </a:moveTo>
                <a:lnTo>
                  <a:pt x="184" y="1096"/>
                </a:lnTo>
                <a:lnTo>
                  <a:pt x="1987" y="1096"/>
                </a:lnTo>
                <a:lnTo>
                  <a:pt x="1987" y="183"/>
                </a:lnTo>
                <a:close/>
                <a:moveTo>
                  <a:pt x="2580" y="92"/>
                </a:moveTo>
                <a:lnTo>
                  <a:pt x="2580" y="1187"/>
                </a:lnTo>
                <a:lnTo>
                  <a:pt x="92" y="1210"/>
                </a:lnTo>
                <a:lnTo>
                  <a:pt x="92" y="92"/>
                </a:lnTo>
                <a:close/>
                <a:moveTo>
                  <a:pt x="138" y="0"/>
                </a:moveTo>
                <a:cubicBezTo>
                  <a:pt x="69" y="0"/>
                  <a:pt x="1" y="46"/>
                  <a:pt x="1" y="137"/>
                </a:cubicBezTo>
                <a:lnTo>
                  <a:pt x="1" y="1165"/>
                </a:lnTo>
                <a:cubicBezTo>
                  <a:pt x="1" y="1233"/>
                  <a:pt x="69" y="1301"/>
                  <a:pt x="138" y="1301"/>
                </a:cubicBezTo>
                <a:lnTo>
                  <a:pt x="2535" y="1279"/>
                </a:lnTo>
                <a:cubicBezTo>
                  <a:pt x="2603" y="1279"/>
                  <a:pt x="2672" y="1233"/>
                  <a:pt x="2672" y="1165"/>
                </a:cubicBezTo>
                <a:lnTo>
                  <a:pt x="2672" y="936"/>
                </a:lnTo>
                <a:lnTo>
                  <a:pt x="2854" y="936"/>
                </a:lnTo>
                <a:lnTo>
                  <a:pt x="2854" y="343"/>
                </a:lnTo>
                <a:lnTo>
                  <a:pt x="2672" y="343"/>
                </a:lnTo>
                <a:lnTo>
                  <a:pt x="2672" y="115"/>
                </a:lnTo>
                <a:cubicBezTo>
                  <a:pt x="2672" y="46"/>
                  <a:pt x="2603" y="0"/>
                  <a:pt x="253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637;p35">
            <a:extLst>
              <a:ext uri="{FF2B5EF4-FFF2-40B4-BE49-F238E27FC236}">
                <a16:creationId xmlns:a16="http://schemas.microsoft.com/office/drawing/2014/main" id="{724E24C3-B30B-4D73-BAEC-837F5DC465B7}"/>
              </a:ext>
            </a:extLst>
          </p:cNvPr>
          <p:cNvSpPr/>
          <p:nvPr/>
        </p:nvSpPr>
        <p:spPr>
          <a:xfrm>
            <a:off x="4640677" y="1758499"/>
            <a:ext cx="45719" cy="45719"/>
          </a:xfrm>
          <a:custGeom>
            <a:avLst/>
            <a:gdLst/>
            <a:ahLst/>
            <a:cxnLst/>
            <a:rect l="l" t="t" r="r" b="b"/>
            <a:pathLst>
              <a:path w="1530" h="1530" extrusionOk="0">
                <a:moveTo>
                  <a:pt x="754" y="0"/>
                </a:moveTo>
                <a:cubicBezTo>
                  <a:pt x="343" y="0"/>
                  <a:pt x="0" y="343"/>
                  <a:pt x="0" y="776"/>
                </a:cubicBezTo>
                <a:cubicBezTo>
                  <a:pt x="0" y="1187"/>
                  <a:pt x="343" y="1530"/>
                  <a:pt x="754" y="1530"/>
                </a:cubicBezTo>
                <a:cubicBezTo>
                  <a:pt x="1187" y="1530"/>
                  <a:pt x="1530" y="1187"/>
                  <a:pt x="1530" y="776"/>
                </a:cubicBezTo>
                <a:cubicBezTo>
                  <a:pt x="1530" y="343"/>
                  <a:pt x="1187" y="0"/>
                  <a:pt x="754" y="0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615;p35">
            <a:extLst>
              <a:ext uri="{FF2B5EF4-FFF2-40B4-BE49-F238E27FC236}">
                <a16:creationId xmlns:a16="http://schemas.microsoft.com/office/drawing/2014/main" id="{3793EF69-22E6-4CFA-9D2F-3518EA92DA67}"/>
              </a:ext>
            </a:extLst>
          </p:cNvPr>
          <p:cNvSpPr/>
          <p:nvPr/>
        </p:nvSpPr>
        <p:spPr>
          <a:xfrm>
            <a:off x="3721108" y="1728157"/>
            <a:ext cx="1338413" cy="2759562"/>
          </a:xfrm>
          <a:custGeom>
            <a:avLst/>
            <a:gdLst/>
            <a:ahLst/>
            <a:cxnLst/>
            <a:rect l="l" t="t" r="r" b="b"/>
            <a:pathLst>
              <a:path w="62770" h="126955" extrusionOk="0">
                <a:moveTo>
                  <a:pt x="52521" y="126955"/>
                </a:moveTo>
                <a:lnTo>
                  <a:pt x="10272" y="126955"/>
                </a:lnTo>
                <a:cubicBezTo>
                  <a:pt x="4611" y="126955"/>
                  <a:pt x="0" y="122344"/>
                  <a:pt x="0" y="116684"/>
                </a:cubicBezTo>
                <a:lnTo>
                  <a:pt x="0" y="10249"/>
                </a:lnTo>
                <a:cubicBezTo>
                  <a:pt x="0" y="4589"/>
                  <a:pt x="4611" y="1"/>
                  <a:pt x="10272" y="1"/>
                </a:cubicBezTo>
                <a:lnTo>
                  <a:pt x="52521" y="1"/>
                </a:lnTo>
                <a:cubicBezTo>
                  <a:pt x="58182" y="1"/>
                  <a:pt x="62770" y="4589"/>
                  <a:pt x="62770" y="10249"/>
                </a:cubicBezTo>
                <a:lnTo>
                  <a:pt x="62770" y="116684"/>
                </a:lnTo>
                <a:cubicBezTo>
                  <a:pt x="62770" y="122344"/>
                  <a:pt x="58182" y="126955"/>
                  <a:pt x="52521" y="126955"/>
                </a:cubicBezTo>
                <a:close/>
              </a:path>
            </a:pathLst>
          </a:custGeom>
          <a:solidFill>
            <a:schemeClr val="tx2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638;p35">
            <a:extLst>
              <a:ext uri="{FF2B5EF4-FFF2-40B4-BE49-F238E27FC236}">
                <a16:creationId xmlns:a16="http://schemas.microsoft.com/office/drawing/2014/main" id="{27AC5E21-0EBD-41ED-A8A6-11E25901571C}"/>
              </a:ext>
            </a:extLst>
          </p:cNvPr>
          <p:cNvSpPr/>
          <p:nvPr/>
        </p:nvSpPr>
        <p:spPr>
          <a:xfrm>
            <a:off x="4175821" y="1823354"/>
            <a:ext cx="676030" cy="114639"/>
          </a:xfrm>
          <a:custGeom>
            <a:avLst/>
            <a:gdLst/>
            <a:ahLst/>
            <a:cxnLst/>
            <a:rect l="l" t="t" r="r" b="b"/>
            <a:pathLst>
              <a:path w="31705" h="5274" extrusionOk="0">
                <a:moveTo>
                  <a:pt x="0" y="1"/>
                </a:moveTo>
                <a:lnTo>
                  <a:pt x="0" y="1736"/>
                </a:lnTo>
                <a:cubicBezTo>
                  <a:pt x="0" y="3699"/>
                  <a:pt x="1575" y="5273"/>
                  <a:pt x="3515" y="5273"/>
                </a:cubicBezTo>
                <a:lnTo>
                  <a:pt x="28190" y="5273"/>
                </a:lnTo>
                <a:cubicBezTo>
                  <a:pt x="30130" y="5273"/>
                  <a:pt x="31705" y="3699"/>
                  <a:pt x="31705" y="1736"/>
                </a:cubicBezTo>
                <a:lnTo>
                  <a:pt x="31705" y="24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636;p35">
            <a:extLst>
              <a:ext uri="{FF2B5EF4-FFF2-40B4-BE49-F238E27FC236}">
                <a16:creationId xmlns:a16="http://schemas.microsoft.com/office/drawing/2014/main" id="{F28226D7-189B-4C11-85F9-74E948B770F4}"/>
              </a:ext>
            </a:extLst>
          </p:cNvPr>
          <p:cNvSpPr/>
          <p:nvPr/>
        </p:nvSpPr>
        <p:spPr>
          <a:xfrm>
            <a:off x="4305389" y="1831695"/>
            <a:ext cx="293483" cy="45719"/>
          </a:xfrm>
          <a:custGeom>
            <a:avLst/>
            <a:gdLst/>
            <a:ahLst/>
            <a:cxnLst/>
            <a:rect l="l" t="t" r="r" b="b"/>
            <a:pathLst>
              <a:path w="13764" h="1530" extrusionOk="0">
                <a:moveTo>
                  <a:pt x="776" y="0"/>
                </a:moveTo>
                <a:cubicBezTo>
                  <a:pt x="343" y="0"/>
                  <a:pt x="0" y="343"/>
                  <a:pt x="0" y="776"/>
                </a:cubicBezTo>
                <a:cubicBezTo>
                  <a:pt x="0" y="1187"/>
                  <a:pt x="343" y="1530"/>
                  <a:pt x="776" y="1530"/>
                </a:cubicBezTo>
                <a:lnTo>
                  <a:pt x="12988" y="1530"/>
                </a:lnTo>
                <a:cubicBezTo>
                  <a:pt x="13422" y="1530"/>
                  <a:pt x="13764" y="1187"/>
                  <a:pt x="13764" y="776"/>
                </a:cubicBezTo>
                <a:cubicBezTo>
                  <a:pt x="13764" y="343"/>
                  <a:pt x="13422" y="0"/>
                  <a:pt x="12988" y="0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616;p35">
            <a:extLst>
              <a:ext uri="{FF2B5EF4-FFF2-40B4-BE49-F238E27FC236}">
                <a16:creationId xmlns:a16="http://schemas.microsoft.com/office/drawing/2014/main" id="{9D998B03-9F24-4073-B1B7-75EB95AEA44C}"/>
              </a:ext>
            </a:extLst>
          </p:cNvPr>
          <p:cNvSpPr/>
          <p:nvPr/>
        </p:nvSpPr>
        <p:spPr>
          <a:xfrm>
            <a:off x="3786665" y="1798566"/>
            <a:ext cx="1185125" cy="2625099"/>
          </a:xfrm>
          <a:custGeom>
            <a:avLst/>
            <a:gdLst/>
            <a:ahLst/>
            <a:cxnLst/>
            <a:rect l="l" t="t" r="r" b="b"/>
            <a:pathLst>
              <a:path w="55581" h="120769" extrusionOk="0">
                <a:moveTo>
                  <a:pt x="47477" y="120769"/>
                </a:moveTo>
                <a:lnTo>
                  <a:pt x="8104" y="120769"/>
                </a:lnTo>
                <a:cubicBezTo>
                  <a:pt x="3630" y="120769"/>
                  <a:pt x="1" y="117140"/>
                  <a:pt x="1" y="112666"/>
                </a:cubicBezTo>
                <a:lnTo>
                  <a:pt x="1" y="8103"/>
                </a:lnTo>
                <a:cubicBezTo>
                  <a:pt x="1" y="3630"/>
                  <a:pt x="3630" y="0"/>
                  <a:pt x="8104" y="0"/>
                </a:cubicBezTo>
                <a:lnTo>
                  <a:pt x="47477" y="0"/>
                </a:lnTo>
                <a:cubicBezTo>
                  <a:pt x="51951" y="0"/>
                  <a:pt x="55580" y="3630"/>
                  <a:pt x="55580" y="8103"/>
                </a:cubicBezTo>
                <a:lnTo>
                  <a:pt x="55580" y="112666"/>
                </a:lnTo>
                <a:cubicBezTo>
                  <a:pt x="55580" y="117140"/>
                  <a:pt x="51951" y="120769"/>
                  <a:pt x="47477" y="12076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251" name="Google Shape;2636;p35">
            <a:extLst>
              <a:ext uri="{FF2B5EF4-FFF2-40B4-BE49-F238E27FC236}">
                <a16:creationId xmlns:a16="http://schemas.microsoft.com/office/drawing/2014/main" id="{5CACBA96-7D0B-4CFE-BECD-53957C84B046}"/>
              </a:ext>
            </a:extLst>
          </p:cNvPr>
          <p:cNvSpPr/>
          <p:nvPr/>
        </p:nvSpPr>
        <p:spPr>
          <a:xfrm>
            <a:off x="4319756" y="1823073"/>
            <a:ext cx="293483" cy="45719"/>
          </a:xfrm>
          <a:custGeom>
            <a:avLst/>
            <a:gdLst/>
            <a:ahLst/>
            <a:cxnLst/>
            <a:rect l="l" t="t" r="r" b="b"/>
            <a:pathLst>
              <a:path w="13764" h="1530" extrusionOk="0">
                <a:moveTo>
                  <a:pt x="776" y="0"/>
                </a:moveTo>
                <a:cubicBezTo>
                  <a:pt x="343" y="0"/>
                  <a:pt x="0" y="343"/>
                  <a:pt x="0" y="776"/>
                </a:cubicBezTo>
                <a:cubicBezTo>
                  <a:pt x="0" y="1187"/>
                  <a:pt x="343" y="1530"/>
                  <a:pt x="776" y="1530"/>
                </a:cubicBezTo>
                <a:lnTo>
                  <a:pt x="12988" y="1530"/>
                </a:lnTo>
                <a:cubicBezTo>
                  <a:pt x="13422" y="1530"/>
                  <a:pt x="13764" y="1187"/>
                  <a:pt x="13764" y="776"/>
                </a:cubicBezTo>
                <a:cubicBezTo>
                  <a:pt x="13764" y="343"/>
                  <a:pt x="13422" y="0"/>
                  <a:pt x="12988" y="0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638;p35">
            <a:extLst>
              <a:ext uri="{FF2B5EF4-FFF2-40B4-BE49-F238E27FC236}">
                <a16:creationId xmlns:a16="http://schemas.microsoft.com/office/drawing/2014/main" id="{75B311EE-9095-4B0E-B32E-2A7A77345A68}"/>
              </a:ext>
            </a:extLst>
          </p:cNvPr>
          <p:cNvSpPr/>
          <p:nvPr/>
        </p:nvSpPr>
        <p:spPr>
          <a:xfrm>
            <a:off x="4139597" y="1811619"/>
            <a:ext cx="676030" cy="114639"/>
          </a:xfrm>
          <a:custGeom>
            <a:avLst/>
            <a:gdLst/>
            <a:ahLst/>
            <a:cxnLst/>
            <a:rect l="l" t="t" r="r" b="b"/>
            <a:pathLst>
              <a:path w="31705" h="5274" extrusionOk="0">
                <a:moveTo>
                  <a:pt x="0" y="1"/>
                </a:moveTo>
                <a:lnTo>
                  <a:pt x="0" y="1736"/>
                </a:lnTo>
                <a:cubicBezTo>
                  <a:pt x="0" y="3699"/>
                  <a:pt x="1575" y="5273"/>
                  <a:pt x="3515" y="5273"/>
                </a:cubicBezTo>
                <a:lnTo>
                  <a:pt x="28190" y="5273"/>
                </a:lnTo>
                <a:cubicBezTo>
                  <a:pt x="30130" y="5273"/>
                  <a:pt x="31705" y="3699"/>
                  <a:pt x="31705" y="1736"/>
                </a:cubicBezTo>
                <a:lnTo>
                  <a:pt x="31705" y="24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639;p35">
            <a:extLst>
              <a:ext uri="{FF2B5EF4-FFF2-40B4-BE49-F238E27FC236}">
                <a16:creationId xmlns:a16="http://schemas.microsoft.com/office/drawing/2014/main" id="{1040F560-384A-4AE2-9B7E-F72A2799A4AE}"/>
              </a:ext>
            </a:extLst>
          </p:cNvPr>
          <p:cNvSpPr/>
          <p:nvPr/>
        </p:nvSpPr>
        <p:spPr>
          <a:xfrm>
            <a:off x="4218553" y="1810534"/>
            <a:ext cx="344615" cy="45719"/>
          </a:xfrm>
          <a:custGeom>
            <a:avLst/>
            <a:gdLst/>
            <a:ahLst/>
            <a:cxnLst/>
            <a:rect l="l" t="t" r="r" b="b"/>
            <a:pathLst>
              <a:path w="16162" h="1781" extrusionOk="0">
                <a:moveTo>
                  <a:pt x="891" y="0"/>
                </a:moveTo>
                <a:cubicBezTo>
                  <a:pt x="412" y="0"/>
                  <a:pt x="1" y="388"/>
                  <a:pt x="1" y="890"/>
                </a:cubicBezTo>
                <a:cubicBezTo>
                  <a:pt x="1" y="1392"/>
                  <a:pt x="412" y="1781"/>
                  <a:pt x="891" y="1781"/>
                </a:cubicBezTo>
                <a:lnTo>
                  <a:pt x="15271" y="1781"/>
                </a:lnTo>
                <a:cubicBezTo>
                  <a:pt x="15750" y="1781"/>
                  <a:pt x="16161" y="1392"/>
                  <a:pt x="16161" y="890"/>
                </a:cubicBezTo>
                <a:cubicBezTo>
                  <a:pt x="16161" y="388"/>
                  <a:pt x="15750" y="0"/>
                  <a:pt x="1527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636;p35">
            <a:extLst>
              <a:ext uri="{FF2B5EF4-FFF2-40B4-BE49-F238E27FC236}">
                <a16:creationId xmlns:a16="http://schemas.microsoft.com/office/drawing/2014/main" id="{60C486BC-6016-47CB-AA31-4EF7264CB678}"/>
              </a:ext>
            </a:extLst>
          </p:cNvPr>
          <p:cNvSpPr/>
          <p:nvPr/>
        </p:nvSpPr>
        <p:spPr>
          <a:xfrm>
            <a:off x="4255970" y="1817653"/>
            <a:ext cx="293483" cy="45719"/>
          </a:xfrm>
          <a:custGeom>
            <a:avLst/>
            <a:gdLst/>
            <a:ahLst/>
            <a:cxnLst/>
            <a:rect l="l" t="t" r="r" b="b"/>
            <a:pathLst>
              <a:path w="13764" h="1530" extrusionOk="0">
                <a:moveTo>
                  <a:pt x="776" y="0"/>
                </a:moveTo>
                <a:cubicBezTo>
                  <a:pt x="343" y="0"/>
                  <a:pt x="0" y="343"/>
                  <a:pt x="0" y="776"/>
                </a:cubicBezTo>
                <a:cubicBezTo>
                  <a:pt x="0" y="1187"/>
                  <a:pt x="343" y="1530"/>
                  <a:pt x="776" y="1530"/>
                </a:cubicBezTo>
                <a:lnTo>
                  <a:pt x="12988" y="1530"/>
                </a:lnTo>
                <a:cubicBezTo>
                  <a:pt x="13422" y="1530"/>
                  <a:pt x="13764" y="1187"/>
                  <a:pt x="13764" y="776"/>
                </a:cubicBezTo>
                <a:cubicBezTo>
                  <a:pt x="13764" y="343"/>
                  <a:pt x="13422" y="0"/>
                  <a:pt x="12988" y="0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640;p35">
            <a:extLst>
              <a:ext uri="{FF2B5EF4-FFF2-40B4-BE49-F238E27FC236}">
                <a16:creationId xmlns:a16="http://schemas.microsoft.com/office/drawing/2014/main" id="{CC5B3278-FC81-4B81-AB2D-E2B7A0C57BA6}"/>
              </a:ext>
            </a:extLst>
          </p:cNvPr>
          <p:cNvSpPr/>
          <p:nvPr/>
        </p:nvSpPr>
        <p:spPr>
          <a:xfrm>
            <a:off x="4705580" y="1814670"/>
            <a:ext cx="45719" cy="45719"/>
          </a:xfrm>
          <a:custGeom>
            <a:avLst/>
            <a:gdLst/>
            <a:ahLst/>
            <a:cxnLst/>
            <a:rect l="l" t="t" r="r" b="b"/>
            <a:pathLst>
              <a:path w="1782" h="1781" extrusionOk="0">
                <a:moveTo>
                  <a:pt x="891" y="0"/>
                </a:moveTo>
                <a:cubicBezTo>
                  <a:pt x="389" y="0"/>
                  <a:pt x="1" y="388"/>
                  <a:pt x="1" y="890"/>
                </a:cubicBezTo>
                <a:cubicBezTo>
                  <a:pt x="1" y="1392"/>
                  <a:pt x="389" y="1781"/>
                  <a:pt x="891" y="1781"/>
                </a:cubicBezTo>
                <a:cubicBezTo>
                  <a:pt x="1370" y="1781"/>
                  <a:pt x="1781" y="1392"/>
                  <a:pt x="1781" y="890"/>
                </a:cubicBezTo>
                <a:cubicBezTo>
                  <a:pt x="1781" y="388"/>
                  <a:pt x="1370" y="0"/>
                  <a:pt x="8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7" name="Picture 256">
            <a:extLst>
              <a:ext uri="{FF2B5EF4-FFF2-40B4-BE49-F238E27FC236}">
                <a16:creationId xmlns:a16="http://schemas.microsoft.com/office/drawing/2014/main" id="{6B32A181-FA87-4A51-937D-FFDA01CDD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1591" y="2053415"/>
            <a:ext cx="1176658" cy="22548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21C7B-BA07-4AC4-AA8D-03AB73767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3274" y="2260403"/>
            <a:ext cx="1244936" cy="220372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1AAAAEE-5F4B-49F1-81EF-79B16300AE4D}"/>
              </a:ext>
            </a:extLst>
          </p:cNvPr>
          <p:cNvSpPr/>
          <p:nvPr/>
        </p:nvSpPr>
        <p:spPr>
          <a:xfrm>
            <a:off x="128861" y="1238400"/>
            <a:ext cx="5032800" cy="3701377"/>
          </a:xfrm>
          <a:prstGeom prst="round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3" name="Google Shape;2610;p35">
            <a:extLst>
              <a:ext uri="{FF2B5EF4-FFF2-40B4-BE49-F238E27FC236}">
                <a16:creationId xmlns:a16="http://schemas.microsoft.com/office/drawing/2014/main" id="{A3429583-80F5-44CB-8B48-FE43910BCC71}"/>
              </a:ext>
            </a:extLst>
          </p:cNvPr>
          <p:cNvSpPr txBox="1">
            <a:spLocks/>
          </p:cNvSpPr>
          <p:nvPr/>
        </p:nvSpPr>
        <p:spPr>
          <a:xfrm>
            <a:off x="6088704" y="1227390"/>
            <a:ext cx="3153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Berlin Sans FB Demi" panose="020E0802020502020306" pitchFamily="34" charset="0"/>
              </a:rPr>
              <a:t>Location tracking screen</a:t>
            </a:r>
          </a:p>
        </p:txBody>
      </p:sp>
      <p:sp>
        <p:nvSpPr>
          <p:cNvPr id="274" name="Google Shape;2610;p35">
            <a:extLst>
              <a:ext uri="{FF2B5EF4-FFF2-40B4-BE49-F238E27FC236}">
                <a16:creationId xmlns:a16="http://schemas.microsoft.com/office/drawing/2014/main" id="{F5CDC91C-B3EC-42AF-BD17-D6931370F8E8}"/>
              </a:ext>
            </a:extLst>
          </p:cNvPr>
          <p:cNvSpPr txBox="1">
            <a:spLocks/>
          </p:cNvSpPr>
          <p:nvPr/>
        </p:nvSpPr>
        <p:spPr>
          <a:xfrm>
            <a:off x="5330019" y="2318997"/>
            <a:ext cx="2184266" cy="1639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Agency FB" panose="020B0503020202020204" pitchFamily="34" charset="0"/>
              </a:rPr>
              <a:t>The "Search" section of our application enables users to pinpoint their current location, providing a convenient way for them to identify their whereabouts.</a:t>
            </a:r>
          </a:p>
        </p:txBody>
      </p:sp>
      <p:sp>
        <p:nvSpPr>
          <p:cNvPr id="275" name="Google Shape;2610;p35">
            <a:extLst>
              <a:ext uri="{FF2B5EF4-FFF2-40B4-BE49-F238E27FC236}">
                <a16:creationId xmlns:a16="http://schemas.microsoft.com/office/drawing/2014/main" id="{949B2B0D-7D62-4B67-8BC0-F2E4F06B047E}"/>
              </a:ext>
            </a:extLst>
          </p:cNvPr>
          <p:cNvSpPr txBox="1">
            <a:spLocks/>
          </p:cNvSpPr>
          <p:nvPr/>
        </p:nvSpPr>
        <p:spPr>
          <a:xfrm>
            <a:off x="1698582" y="1954353"/>
            <a:ext cx="2069997" cy="2307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b="0" i="0" dirty="0">
                <a:solidFill>
                  <a:schemeClr val="accent6"/>
                </a:solidFill>
                <a:effectLst/>
                <a:latin typeface="Agency FB" panose="020B0503020202020204" pitchFamily="34" charset="0"/>
              </a:rPr>
              <a:t>By utilizing the "plan" button, users can select any destination, whether inside or outside the country. Additionally, “</a:t>
            </a:r>
            <a:r>
              <a:rPr lang="en-US" sz="1400" b="0" i="0" dirty="0" err="1">
                <a:solidFill>
                  <a:schemeClr val="accent6"/>
                </a:solidFill>
                <a:effectLst/>
                <a:latin typeface="Agency FB" panose="020B0503020202020204" pitchFamily="34" charset="0"/>
              </a:rPr>
              <a:t>TownTrek</a:t>
            </a:r>
            <a:r>
              <a:rPr lang="en-US" sz="1400" b="0" i="0" dirty="0">
                <a:solidFill>
                  <a:schemeClr val="accent6"/>
                </a:solidFill>
                <a:effectLst/>
                <a:latin typeface="Agency FB" panose="020B0503020202020204" pitchFamily="34" charset="0"/>
              </a:rPr>
              <a:t>” offers a feature allowing users to track the direction from their current location to the planned destination</a:t>
            </a:r>
            <a:r>
              <a:rPr lang="en-US" sz="1400" b="0" i="0" dirty="0">
                <a:solidFill>
                  <a:srgbClr val="0F0F0F"/>
                </a:solidFill>
                <a:effectLst/>
                <a:latin typeface="Agency FB" panose="020B0503020202020204" pitchFamily="34" charset="0"/>
              </a:rPr>
              <a:t>.</a:t>
            </a:r>
            <a:endParaRPr lang="en-US" sz="1400" dirty="0">
              <a:solidFill>
                <a:schemeClr val="accent6"/>
              </a:solidFill>
              <a:latin typeface="Agency FB" panose="020B0503020202020204" pitchFamily="34" charset="0"/>
            </a:endParaRPr>
          </a:p>
        </p:txBody>
      </p:sp>
      <p:sp>
        <p:nvSpPr>
          <p:cNvPr id="276" name="Google Shape;2610;p35">
            <a:extLst>
              <a:ext uri="{FF2B5EF4-FFF2-40B4-BE49-F238E27FC236}">
                <a16:creationId xmlns:a16="http://schemas.microsoft.com/office/drawing/2014/main" id="{E6056D29-4894-43EB-B5DB-4DFD7F505673}"/>
              </a:ext>
            </a:extLst>
          </p:cNvPr>
          <p:cNvSpPr txBox="1">
            <a:spLocks/>
          </p:cNvSpPr>
          <p:nvPr/>
        </p:nvSpPr>
        <p:spPr>
          <a:xfrm>
            <a:off x="1331783" y="1129315"/>
            <a:ext cx="280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Berlin Sans FB Demi" panose="020E0802020502020306" pitchFamily="34" charset="0"/>
              </a:rPr>
              <a:t>Planning screen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81827226-99E3-4B03-986C-E2CB26CF2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6576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Inter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ravel Booking App Pitch Deck by Slidesgo">
  <a:themeElements>
    <a:clrScheme name="Simple Light">
      <a:dk1>
        <a:srgbClr val="FFFFFF"/>
      </a:dk1>
      <a:lt1>
        <a:srgbClr val="FFFFFF"/>
      </a:lt1>
      <a:dk2>
        <a:srgbClr val="5C71E8"/>
      </a:dk2>
      <a:lt2>
        <a:srgbClr val="EFEFEF"/>
      </a:lt2>
      <a:accent1>
        <a:srgbClr val="5C71E8"/>
      </a:accent1>
      <a:accent2>
        <a:srgbClr val="B1BFF9"/>
      </a:accent2>
      <a:accent3>
        <a:srgbClr val="424180"/>
      </a:accent3>
      <a:accent4>
        <a:srgbClr val="B1BFF9"/>
      </a:accent4>
      <a:accent5>
        <a:srgbClr val="7B8CE0"/>
      </a:accent5>
      <a:accent6>
        <a:srgbClr val="424180"/>
      </a:accent6>
      <a:hlink>
        <a:srgbClr val="5C71E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1241</TotalTime>
  <Words>435</Words>
  <Application>Microsoft Office PowerPoint</Application>
  <PresentationFormat>On-screen Show (16:9)</PresentationFormat>
  <Paragraphs>81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9" baseType="lpstr">
      <vt:lpstr>Arial</vt:lpstr>
      <vt:lpstr>Courier New</vt:lpstr>
      <vt:lpstr>Inter</vt:lpstr>
      <vt:lpstr>Rockwell Extra Bold</vt:lpstr>
      <vt:lpstr>Gloucester MT Extra Condensed</vt:lpstr>
      <vt:lpstr>Open Sans ExtraBold</vt:lpstr>
      <vt:lpstr>Open Sans</vt:lpstr>
      <vt:lpstr>Wingdings</vt:lpstr>
      <vt:lpstr>Agency FB</vt:lpstr>
      <vt:lpstr>Montserrat</vt:lpstr>
      <vt:lpstr>Berlin Sans FB Demi</vt:lpstr>
      <vt:lpstr>Britannic Bold</vt:lpstr>
      <vt:lpstr>Franklin Gothic Demi Cond</vt:lpstr>
      <vt:lpstr>Travel Booking App Pitch Deck by Slidesgo</vt:lpstr>
      <vt:lpstr>TOWNTREK</vt:lpstr>
      <vt:lpstr>TOWNTREK TEAM</vt:lpstr>
      <vt:lpstr>TOWNTREK</vt:lpstr>
      <vt:lpstr>Requirement definition for TownTrek </vt:lpstr>
      <vt:lpstr>Retailer Screen Overview and Login</vt:lpstr>
      <vt:lpstr>SIGNUP PAGE OVERVIEW</vt:lpstr>
      <vt:lpstr>Password recovery</vt:lpstr>
      <vt:lpstr>DASHBOARD</vt:lpstr>
      <vt:lpstr>Planning screen and location tracking</vt:lpstr>
      <vt:lpstr>Necessaries near by me </vt:lpstr>
      <vt:lpstr>PowerPoint Presentation</vt:lpstr>
      <vt:lpstr>TOWNTREK NAVIGATION DRAWER </vt:lpstr>
      <vt:lpstr>PowerPoint Presentation</vt:lpstr>
      <vt:lpstr>Future improvement in TownTrek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Booking App Pitch Deck</dc:title>
  <dc:creator>ASUS</dc:creator>
  <cp:lastModifiedBy>Mohammod Abdullah Bin Hossain</cp:lastModifiedBy>
  <cp:revision>21</cp:revision>
  <dcterms:modified xsi:type="dcterms:W3CDTF">2023-11-24T09:43:02Z</dcterms:modified>
</cp:coreProperties>
</file>